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84784"/>
            <a:ext cx="10363200" cy="230425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10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6949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503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39799"/>
            <a:ext cx="2628900" cy="52371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39800"/>
            <a:ext cx="7734300" cy="52371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251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458032"/>
          </a:xfrm>
        </p:spPr>
        <p:txBody>
          <a:bodyPr>
            <a:no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698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278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41433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1"/>
            <a:ext cx="5181600" cy="4652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24001"/>
            <a:ext cx="5181600" cy="4652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945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14401"/>
            <a:ext cx="10515600" cy="7762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587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0080"/>
            <a:ext cx="10515600" cy="420688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389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d-ID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89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17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594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777376"/>
              </p:ext>
            </p:extLst>
          </p:nvPr>
        </p:nvGraphicFramePr>
        <p:xfrm>
          <a:off x="-16933" y="6249989"/>
          <a:ext cx="12208933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orelDRAW" r:id="rId14" imgW="6841112" imgH="478322" progId="">
                  <p:embed/>
                </p:oleObj>
              </mc:Choice>
              <mc:Fallback>
                <p:oleObj name="CorelDRAW" r:id="rId14" imgW="6841112" imgH="478322" progId="">
                  <p:embed/>
                  <p:pic>
                    <p:nvPicPr>
                      <p:cNvPr id="12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6933" y="6249989"/>
                        <a:ext cx="12208933" cy="639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908720"/>
            <a:ext cx="10515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550353"/>
            <a:ext cx="10515600" cy="462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284" y="6353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6F0DDFBC-1F8A-4294-8BD8-CADF75696F02}" type="slidenum">
              <a:rPr lang="id-ID" smtClean="0"/>
              <a:t>‹#›</a:t>
            </a:fld>
            <a:endParaRPr lang="id-ID"/>
          </a:p>
        </p:txBody>
      </p:sp>
      <p:graphicFrame>
        <p:nvGraphicFramePr>
          <p:cNvPr id="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61710"/>
              </p:ext>
            </p:extLst>
          </p:nvPr>
        </p:nvGraphicFramePr>
        <p:xfrm>
          <a:off x="282813" y="157162"/>
          <a:ext cx="2068771" cy="534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16" imgW="1293557" imgH="445660" progId="">
                  <p:embed/>
                </p:oleObj>
              </mc:Choice>
              <mc:Fallback>
                <p:oleObj name="CorelDRAW" r:id="rId16" imgW="1293557" imgH="445660" progId="">
                  <p:embed/>
                  <p:pic>
                    <p:nvPicPr>
                      <p:cNvPr id="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13" y="157162"/>
                        <a:ext cx="2068771" cy="5345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"/>
            <a:ext cx="12192000" cy="100013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0" y="812704"/>
            <a:ext cx="12192000" cy="27432"/>
          </a:xfrm>
          <a:prstGeom prst="rect">
            <a:avLst/>
          </a:prstGeom>
          <a:solidFill>
            <a:srgbClr val="ED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152400"/>
            <a:ext cx="3120000" cy="6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spc="4" baseline="-15399" dirty="0">
                <a:latin typeface="Arial"/>
                <a:cs typeface="Arial"/>
              </a:rPr>
              <a:t>UN</a:t>
            </a:r>
            <a:r>
              <a:rPr lang="id-ID" b="1" spc="-4" baseline="-15399" dirty="0">
                <a:latin typeface="Arial"/>
                <a:cs typeface="Arial"/>
              </a:rPr>
              <a:t>I</a:t>
            </a:r>
            <a:r>
              <a:rPr lang="id-ID" b="1" baseline="-15399" dirty="0">
                <a:latin typeface="Arial"/>
                <a:cs typeface="Arial"/>
              </a:rPr>
              <a:t>T</a:t>
            </a:r>
            <a:r>
              <a:rPr lang="id-ID" b="1" spc="-24" baseline="-15399" dirty="0">
                <a:latin typeface="Arial"/>
                <a:cs typeface="Arial"/>
              </a:rPr>
              <a:t> </a:t>
            </a:r>
            <a:r>
              <a:rPr lang="id-ID" b="1" spc="-4" baseline="-15399" dirty="0">
                <a:latin typeface="Arial"/>
                <a:cs typeface="Arial"/>
              </a:rPr>
              <a:t>I</a:t>
            </a:r>
            <a:r>
              <a:rPr lang="id-ID" b="1" spc="4" baseline="-15399" dirty="0">
                <a:latin typeface="Arial"/>
                <a:cs typeface="Arial"/>
              </a:rPr>
              <a:t>N</a:t>
            </a:r>
            <a:r>
              <a:rPr lang="id-ID" b="1" baseline="-15399" dirty="0">
                <a:latin typeface="Arial"/>
                <a:cs typeface="Arial"/>
              </a:rPr>
              <a:t>TEF</a:t>
            </a:r>
            <a:r>
              <a:rPr lang="id-ID" b="1" spc="4" baseline="-15399" dirty="0">
                <a:latin typeface="Arial"/>
                <a:cs typeface="Arial"/>
              </a:rPr>
              <a:t>AC</a:t>
            </a:r>
            <a:r>
              <a:rPr lang="id-ID" b="1" baseline="-15399" dirty="0">
                <a:latin typeface="Arial"/>
                <a:cs typeface="Arial"/>
              </a:rPr>
              <a:t>E</a:t>
            </a:r>
            <a:r>
              <a:rPr lang="id-ID" b="1" spc="-24" baseline="-15399" dirty="0">
                <a:latin typeface="Arial"/>
                <a:cs typeface="Arial"/>
              </a:rPr>
              <a:t> </a:t>
            </a:r>
            <a:r>
              <a:rPr lang="id-ID" b="1" baseline="-15399" dirty="0">
                <a:latin typeface="Arial"/>
                <a:cs typeface="Arial"/>
              </a:rPr>
              <a:t>SPC </a:t>
            </a:r>
            <a:r>
              <a:rPr lang="id-ID" b="1" spc="4" baseline="-15399" dirty="0">
                <a:latin typeface="Arial"/>
                <a:cs typeface="Arial"/>
              </a:rPr>
              <a:t>D</a:t>
            </a:r>
            <a:r>
              <a:rPr lang="id-ID" b="1" spc="-4" baseline="-15399" dirty="0">
                <a:latin typeface="Arial"/>
                <a:cs typeface="Arial"/>
              </a:rPr>
              <a:t>I</a:t>
            </a:r>
            <a:r>
              <a:rPr lang="id-ID" b="1" spc="4" baseline="-15399" dirty="0">
                <a:latin typeface="Arial"/>
                <a:cs typeface="Arial"/>
              </a:rPr>
              <a:t>G</a:t>
            </a:r>
            <a:r>
              <a:rPr lang="id-ID" b="1" spc="-4" baseline="-15399" dirty="0">
                <a:latin typeface="Arial"/>
                <a:cs typeface="Arial"/>
              </a:rPr>
              <a:t>I</a:t>
            </a:r>
            <a:r>
              <a:rPr lang="id-ID" b="1" baseline="-15399" dirty="0">
                <a:latin typeface="Arial"/>
                <a:cs typeface="Arial"/>
              </a:rPr>
              <a:t>T</a:t>
            </a:r>
            <a:r>
              <a:rPr lang="id-ID" b="1" spc="4" baseline="-15399" dirty="0">
                <a:latin typeface="Arial"/>
                <a:cs typeface="Arial"/>
              </a:rPr>
              <a:t>A</a:t>
            </a:r>
            <a:r>
              <a:rPr lang="id-ID" b="1" baseline="-15399" dirty="0">
                <a:latin typeface="Arial"/>
                <a:cs typeface="Arial"/>
              </a:rPr>
              <a:t>L</a:t>
            </a:r>
            <a:r>
              <a:rPr lang="id-ID" sz="4000" dirty="0" smtClean="0">
                <a:latin typeface="Arial"/>
                <a:cs typeface="Arial"/>
              </a:rPr>
              <a:t/>
            </a:r>
            <a:br>
              <a:rPr lang="id-ID" sz="4000" dirty="0" smtClean="0">
                <a:latin typeface="Arial"/>
                <a:cs typeface="Arial"/>
              </a:rPr>
            </a:b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TEAM TEACHING JTPT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891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 txBox="1"/>
          <p:nvPr/>
        </p:nvSpPr>
        <p:spPr>
          <a:xfrm>
            <a:off x="3319039" y="2192420"/>
            <a:ext cx="6011846" cy="628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ua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li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bola</a:t>
            </a:r>
            <a:r>
              <a:rPr sz="1634" dirty="0">
                <a:latin typeface="Arial"/>
                <a:cs typeface="Arial"/>
              </a:rPr>
              <a:t>k-</a:t>
            </a:r>
            <a:r>
              <a:rPr sz="1634" spc="-4" dirty="0">
                <a:latin typeface="Arial"/>
                <a:cs typeface="Arial"/>
              </a:rPr>
              <a:t>bali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35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pu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s,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bia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4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7</a:t>
            </a:r>
            <a:r>
              <a:rPr sz="1634" dirty="0">
                <a:latin typeface="Arial"/>
                <a:cs typeface="Arial"/>
              </a:rPr>
              <a:t>5 –</a:t>
            </a:r>
            <a:endParaRPr sz="1634">
              <a:latin typeface="Arial"/>
              <a:cs typeface="Arial"/>
            </a:endParaRPr>
          </a:p>
          <a:p>
            <a:pPr marL="11527" marR="31121">
              <a:lnSpc>
                <a:spcPct val="95825"/>
              </a:lnSpc>
              <a:spcBef>
                <a:spcPts val="1170"/>
              </a:spcBef>
            </a:pPr>
            <a:r>
              <a:rPr sz="1634" spc="-4" dirty="0">
                <a:latin typeface="Arial"/>
                <a:cs typeface="Arial"/>
              </a:rPr>
              <a:t>16</a:t>
            </a:r>
            <a:r>
              <a:rPr sz="1634" spc="4" dirty="0">
                <a:latin typeface="Arial"/>
                <a:cs typeface="Arial"/>
              </a:rPr>
              <a:t>,</a:t>
            </a:r>
            <a:r>
              <a:rPr sz="1634" spc="-4" dirty="0">
                <a:latin typeface="Arial"/>
                <a:cs typeface="Arial"/>
              </a:rPr>
              <a:t>7</a:t>
            </a:r>
            <a:r>
              <a:rPr sz="1634" dirty="0">
                <a:latin typeface="Arial"/>
                <a:cs typeface="Arial"/>
              </a:rPr>
              <a:t>5 </a:t>
            </a:r>
            <a:r>
              <a:rPr sz="1634" spc="-4" dirty="0">
                <a:latin typeface="Arial"/>
                <a:cs typeface="Arial"/>
              </a:rPr>
              <a:t>H</a:t>
            </a:r>
            <a:r>
              <a:rPr sz="1634" dirty="0">
                <a:latin typeface="Arial"/>
                <a:cs typeface="Arial"/>
              </a:rPr>
              <a:t>z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– </a:t>
            </a:r>
            <a:r>
              <a:rPr sz="1634" spc="-4" dirty="0">
                <a:latin typeface="Arial"/>
                <a:cs typeface="Arial"/>
              </a:rPr>
              <a:t>2</a:t>
            </a:r>
            <a:r>
              <a:rPr sz="1634" dirty="0">
                <a:latin typeface="Arial"/>
                <a:cs typeface="Arial"/>
              </a:rPr>
              <a:t>5 </a:t>
            </a:r>
            <a:r>
              <a:rPr sz="1634" spc="-4" dirty="0">
                <a:latin typeface="Arial"/>
                <a:cs typeface="Arial"/>
              </a:rPr>
              <a:t>H</a:t>
            </a:r>
            <a:r>
              <a:rPr sz="1634" dirty="0">
                <a:latin typeface="Arial"/>
                <a:cs typeface="Arial"/>
              </a:rPr>
              <a:t>z).</a:t>
            </a:r>
            <a:endParaRPr sz="163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9039" y="3038892"/>
            <a:ext cx="5559426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pa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pu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dala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al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ena</a:t>
            </a:r>
            <a:r>
              <a:rPr sz="1634" dirty="0">
                <a:latin typeface="Arial"/>
                <a:cs typeface="Arial"/>
              </a:rPr>
              <a:t>l</a:t>
            </a:r>
            <a:endParaRPr sz="163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19039" y="3885365"/>
            <a:ext cx="2364961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elepo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 </a:t>
            </a:r>
            <a:r>
              <a:rPr sz="1634" spc="-4" dirty="0">
                <a:latin typeface="Arial"/>
                <a:cs typeface="Arial"/>
              </a:rPr>
              <a:t>pelanggan</a:t>
            </a:r>
            <a:r>
              <a:rPr sz="1634" dirty="0">
                <a:latin typeface="Arial"/>
                <a:cs typeface="Arial"/>
              </a:rPr>
              <a:t>.</a:t>
            </a:r>
            <a:endParaRPr sz="163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19039" y="4333498"/>
            <a:ext cx="6078239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dide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ksi </a:t>
            </a:r>
            <a:r>
              <a:rPr sz="1634" spc="-4" dirty="0">
                <a:latin typeface="Arial"/>
                <a:cs typeface="Arial"/>
              </a:rPr>
              <a:t>ole</a:t>
            </a:r>
            <a:r>
              <a:rPr sz="1634" dirty="0">
                <a:latin typeface="Arial"/>
                <a:cs typeface="Arial"/>
              </a:rPr>
              <a:t>h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in</a:t>
            </a:r>
            <a:r>
              <a:rPr sz="1634" i="1" dirty="0">
                <a:latin typeface="Arial"/>
                <a:cs typeface="Arial"/>
              </a:rPr>
              <a:t>g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i</a:t>
            </a:r>
            <a:r>
              <a:rPr sz="1634" i="1" dirty="0">
                <a:latin typeface="Arial"/>
                <a:cs typeface="Arial"/>
              </a:rPr>
              <a:t>p </a:t>
            </a:r>
            <a:r>
              <a:rPr sz="1634" i="1" spc="-4" dirty="0">
                <a:latin typeface="Arial"/>
                <a:cs typeface="Arial"/>
              </a:rPr>
              <a:t>de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e</a:t>
            </a:r>
            <a:r>
              <a:rPr sz="1634" i="1" dirty="0">
                <a:latin typeface="Arial"/>
                <a:cs typeface="Arial"/>
              </a:rPr>
              <a:t>c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o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udia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ingin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dihen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7182">
              <a:lnSpc>
                <a:spcPts val="1566"/>
              </a:lnSpc>
              <a:spcBef>
                <a:spcPts val="78"/>
              </a:spcBef>
            </a:pPr>
            <a:r>
              <a:rPr sz="2451" b="1" spc="-4" baseline="1610" dirty="0">
                <a:latin typeface="Arial"/>
                <a:cs typeface="Arial"/>
              </a:rPr>
              <a:t>R</a:t>
            </a:r>
            <a:r>
              <a:rPr sz="2451" b="1" spc="4" baseline="1610" dirty="0">
                <a:latin typeface="Arial"/>
                <a:cs typeface="Arial"/>
              </a:rPr>
              <a:t>ingin</a:t>
            </a:r>
            <a:r>
              <a:rPr sz="2451" b="1" baseline="1610" dirty="0">
                <a:latin typeface="Arial"/>
                <a:cs typeface="Arial"/>
              </a:rPr>
              <a:t>g</a:t>
            </a:r>
            <a:endParaRPr sz="1634">
              <a:latin typeface="Arial"/>
              <a:cs typeface="Arial"/>
            </a:endParaRPr>
          </a:p>
          <a:p>
            <a:pPr marL="347182">
              <a:lnSpc>
                <a:spcPct val="95825"/>
              </a:lnSpc>
              <a:spcBef>
                <a:spcPts val="3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B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dibun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spc="8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4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engguna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  <a:p>
            <a:pPr marL="831295">
              <a:lnSpc>
                <a:spcPct val="95825"/>
              </a:lnSpc>
              <a:spcBef>
                <a:spcPts val="1258"/>
              </a:spcBef>
            </a:pPr>
            <a:r>
              <a:rPr sz="1634" spc="-4" dirty="0">
                <a:latin typeface="Arial"/>
                <a:cs typeface="Arial"/>
              </a:rPr>
              <a:t>8</a:t>
            </a:r>
            <a:r>
              <a:rPr sz="1634" dirty="0">
                <a:latin typeface="Arial"/>
                <a:cs typeface="Arial"/>
              </a:rPr>
              <a:t>0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V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20</a:t>
            </a:r>
            <a:r>
              <a:rPr sz="1634" dirty="0">
                <a:latin typeface="Arial"/>
                <a:cs typeface="Arial"/>
              </a:rPr>
              <a:t>0 mA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f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uen</a:t>
            </a:r>
            <a:r>
              <a:rPr sz="1634" dirty="0">
                <a:latin typeface="Arial"/>
                <a:cs typeface="Arial"/>
              </a:rPr>
              <a:t>si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-k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2</a:t>
            </a:r>
            <a:r>
              <a:rPr sz="1634" dirty="0">
                <a:latin typeface="Arial"/>
                <a:cs typeface="Arial"/>
              </a:rPr>
              <a:t>0 </a:t>
            </a:r>
            <a:r>
              <a:rPr sz="1634" spc="-4" dirty="0">
                <a:latin typeface="Arial"/>
                <a:cs typeface="Arial"/>
              </a:rPr>
              <a:t>H</a:t>
            </a:r>
            <a:r>
              <a:rPr sz="1634" dirty="0">
                <a:latin typeface="Arial"/>
                <a:cs typeface="Arial"/>
              </a:rPr>
              <a:t>z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(</a:t>
            </a:r>
            <a:r>
              <a:rPr sz="1634" spc="-4" dirty="0">
                <a:latin typeface="Arial"/>
                <a:cs typeface="Arial"/>
              </a:rPr>
              <a:t>bia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4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ra</a:t>
            </a:r>
            <a:endParaRPr sz="1634">
              <a:latin typeface="Arial"/>
              <a:cs typeface="Arial"/>
            </a:endParaRPr>
          </a:p>
          <a:p>
            <a:pPr marL="831295" marR="808780" indent="-484113">
              <a:lnSpc>
                <a:spcPct val="159722"/>
              </a:lnSpc>
              <a:spcBef>
                <a:spcPts val="841"/>
              </a:spcBef>
              <a:tabLst>
                <a:tab pos="829909" algn="l"/>
              </a:tabLst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spc="-1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634" dirty="0">
                <a:latin typeface="Arial"/>
                <a:cs typeface="Arial"/>
              </a:rPr>
              <a:t>Ar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ingin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diha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il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ole</a:t>
            </a:r>
            <a:r>
              <a:rPr sz="1634" dirty="0">
                <a:latin typeface="Arial"/>
                <a:cs typeface="Arial"/>
              </a:rPr>
              <a:t>h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gene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bola</a:t>
            </a:r>
            <a:r>
              <a:rPr sz="1634" dirty="0">
                <a:latin typeface="Arial"/>
                <a:cs typeface="Arial"/>
              </a:rPr>
              <a:t>k-</a:t>
            </a:r>
            <a:r>
              <a:rPr sz="1634" spc="-4" dirty="0">
                <a:latin typeface="Arial"/>
                <a:cs typeface="Arial"/>
              </a:rPr>
              <a:t>bali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35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 s</a:t>
            </a:r>
            <a:r>
              <a:rPr sz="1634" spc="-4" dirty="0">
                <a:latin typeface="Arial"/>
                <a:cs typeface="Arial"/>
              </a:rPr>
              <a:t>ebaga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ingin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-4" dirty="0">
                <a:latin typeface="Arial"/>
                <a:cs typeface="Arial"/>
              </a:rPr>
              <a:t>andan</a:t>
            </a:r>
            <a:r>
              <a:rPr sz="1634" dirty="0">
                <a:latin typeface="Arial"/>
                <a:cs typeface="Arial"/>
              </a:rPr>
              <a:t>ce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(2 </a:t>
            </a:r>
            <a:r>
              <a:rPr sz="1634" spc="-4" dirty="0">
                <a:latin typeface="Arial"/>
                <a:cs typeface="Arial"/>
              </a:rPr>
              <a:t>de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1 </a:t>
            </a:r>
            <a:r>
              <a:rPr sz="1634" spc="-4" dirty="0">
                <a:latin typeface="Arial"/>
                <a:cs typeface="Arial"/>
              </a:rPr>
              <a:t>de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spc="4" dirty="0">
                <a:latin typeface="Arial"/>
                <a:cs typeface="Arial"/>
              </a:rPr>
              <a:t>ff</a:t>
            </a:r>
            <a:r>
              <a:rPr sz="1634" dirty="0">
                <a:latin typeface="Arial"/>
                <a:cs typeface="Arial"/>
              </a:rPr>
              <a:t>)</a:t>
            </a:r>
            <a:r>
              <a:rPr sz="1634" spc="-4" dirty="0">
                <a:latin typeface="Arial"/>
                <a:cs typeface="Arial"/>
              </a:rPr>
              <a:t> diha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il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ole</a:t>
            </a:r>
            <a:r>
              <a:rPr sz="1634" dirty="0">
                <a:latin typeface="Arial"/>
                <a:cs typeface="Arial"/>
              </a:rPr>
              <a:t>h</a:t>
            </a:r>
            <a:endParaRPr sz="163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31295">
              <a:lnSpc>
                <a:spcPts val="1828"/>
              </a:lnSpc>
              <a:spcBef>
                <a:spcPts val="91"/>
              </a:spcBef>
            </a:pPr>
            <a:r>
              <a:rPr sz="1634" spc="-4" dirty="0">
                <a:latin typeface="Arial"/>
                <a:cs typeface="Arial"/>
              </a:rPr>
              <a:t>pen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el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ou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pu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ri </a:t>
            </a:r>
            <a:r>
              <a:rPr sz="1634" spc="-4" dirty="0">
                <a:latin typeface="Arial"/>
                <a:cs typeface="Arial"/>
              </a:rPr>
              <a:t>gene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</a:t>
            </a:r>
            <a:endParaRPr sz="1634">
              <a:latin typeface="Arial"/>
              <a:cs typeface="Arial"/>
            </a:endParaRPr>
          </a:p>
          <a:p>
            <a:pPr marL="347182">
              <a:lnSpc>
                <a:spcPct val="95825"/>
              </a:lnSpc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pengebela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ri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 m</a:t>
            </a:r>
            <a:r>
              <a:rPr sz="1634" spc="-4" dirty="0">
                <a:latin typeface="Arial"/>
                <a:cs typeface="Arial"/>
              </a:rPr>
              <a:t>engope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  <a:p>
            <a:pPr marL="831295" marR="985825" indent="-484113">
              <a:lnSpc>
                <a:spcPct val="159722"/>
              </a:lnSpc>
              <a:spcBef>
                <a:spcPts val="841"/>
              </a:spcBef>
              <a:tabLst>
                <a:tab pos="829909" algn="l"/>
              </a:tabLst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spc="-1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ad</a:t>
            </a:r>
            <a:r>
              <a:rPr sz="1634" dirty="0">
                <a:latin typeface="Arial"/>
                <a:cs typeface="Arial"/>
              </a:rPr>
              <a:t>a s</a:t>
            </a:r>
            <a:r>
              <a:rPr sz="1634" spc="-4" dirty="0">
                <a:latin typeface="Arial"/>
                <a:cs typeface="Arial"/>
              </a:rPr>
              <a:t>aa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spc="4" dirty="0">
                <a:latin typeface="Arial"/>
                <a:cs typeface="Arial"/>
              </a:rPr>
              <a:t>ff</a:t>
            </a:r>
            <a:r>
              <a:rPr sz="1634" spc="-4" dirty="0">
                <a:latin typeface="Arial"/>
                <a:cs typeface="Arial"/>
              </a:rPr>
              <a:t>hoo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Wingdings"/>
                <a:cs typeface="Wingdings"/>
              </a:rPr>
              <a:t>�</a:t>
            </a:r>
            <a:r>
              <a:rPr sz="1634" spc="-338" dirty="0">
                <a:latin typeface="Times New Roman"/>
                <a:cs typeface="Times New Roman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loo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 m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ahu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ke 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al</a:t>
            </a:r>
            <a:r>
              <a:rPr sz="1634" dirty="0">
                <a:latin typeface="Arial"/>
                <a:cs typeface="Arial"/>
              </a:rPr>
              <a:t>.</a:t>
            </a:r>
            <a:endParaRPr sz="1634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173121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57" name="object 5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58" name="object 5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59" name="object 5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0" name="object 60"/>
          <p:cNvSpPr/>
          <p:nvPr/>
        </p:nvSpPr>
        <p:spPr>
          <a:xfrm>
            <a:off x="3351306" y="3168742"/>
            <a:ext cx="385892" cy="221299"/>
          </a:xfrm>
          <a:custGeom>
            <a:avLst/>
            <a:gdLst/>
            <a:ahLst/>
            <a:cxnLst/>
            <a:rect l="l" t="t" r="r" b="b"/>
            <a:pathLst>
              <a:path w="425196" h="243839">
                <a:moveTo>
                  <a:pt x="0" y="0"/>
                </a:moveTo>
                <a:lnTo>
                  <a:pt x="0" y="243839"/>
                </a:lnTo>
                <a:lnTo>
                  <a:pt x="425196" y="243839"/>
                </a:lnTo>
                <a:lnTo>
                  <a:pt x="4251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1" name="object 61"/>
          <p:cNvSpPr/>
          <p:nvPr/>
        </p:nvSpPr>
        <p:spPr>
          <a:xfrm>
            <a:off x="3737199" y="3168742"/>
            <a:ext cx="1802212" cy="221299"/>
          </a:xfrm>
          <a:custGeom>
            <a:avLst/>
            <a:gdLst/>
            <a:ahLst/>
            <a:cxnLst/>
            <a:rect l="l" t="t" r="r" b="b"/>
            <a:pathLst>
              <a:path w="1985771" h="243839">
                <a:moveTo>
                  <a:pt x="0" y="0"/>
                </a:moveTo>
                <a:lnTo>
                  <a:pt x="0" y="243839"/>
                </a:lnTo>
                <a:lnTo>
                  <a:pt x="1985771" y="243839"/>
                </a:lnTo>
                <a:lnTo>
                  <a:pt x="198577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2" name="object 62"/>
          <p:cNvSpPr/>
          <p:nvPr/>
        </p:nvSpPr>
        <p:spPr>
          <a:xfrm>
            <a:off x="5539412" y="3168741"/>
            <a:ext cx="1881051" cy="221300"/>
          </a:xfrm>
          <a:custGeom>
            <a:avLst/>
            <a:gdLst/>
            <a:ahLst/>
            <a:cxnLst/>
            <a:rect l="l" t="t" r="r" b="b"/>
            <a:pathLst>
              <a:path w="2072639" h="243840">
                <a:moveTo>
                  <a:pt x="0" y="0"/>
                </a:moveTo>
                <a:lnTo>
                  <a:pt x="0" y="243840"/>
                </a:lnTo>
                <a:lnTo>
                  <a:pt x="2072639" y="243839"/>
                </a:lnTo>
                <a:lnTo>
                  <a:pt x="207263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3" name="object 63"/>
          <p:cNvSpPr/>
          <p:nvPr/>
        </p:nvSpPr>
        <p:spPr>
          <a:xfrm>
            <a:off x="7420463" y="3168741"/>
            <a:ext cx="1943292" cy="221299"/>
          </a:xfrm>
          <a:custGeom>
            <a:avLst/>
            <a:gdLst/>
            <a:ahLst/>
            <a:cxnLst/>
            <a:rect l="l" t="t" r="r" b="b"/>
            <a:pathLst>
              <a:path w="2141220" h="243839">
                <a:moveTo>
                  <a:pt x="0" y="0"/>
                </a:moveTo>
                <a:lnTo>
                  <a:pt x="0" y="243839"/>
                </a:lnTo>
                <a:lnTo>
                  <a:pt x="2141220" y="243839"/>
                </a:lnTo>
                <a:lnTo>
                  <a:pt x="21412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4" name="object 64"/>
          <p:cNvSpPr/>
          <p:nvPr/>
        </p:nvSpPr>
        <p:spPr>
          <a:xfrm>
            <a:off x="3737198" y="3163210"/>
            <a:ext cx="0" cy="233747"/>
          </a:xfrm>
          <a:custGeom>
            <a:avLst/>
            <a:gdLst/>
            <a:ahLst/>
            <a:cxnLst/>
            <a:rect l="l" t="t" r="r" b="b"/>
            <a:pathLst>
              <a:path h="257555">
                <a:moveTo>
                  <a:pt x="0" y="0"/>
                </a:moveTo>
                <a:lnTo>
                  <a:pt x="0" y="257555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5" name="object 65"/>
          <p:cNvSpPr/>
          <p:nvPr/>
        </p:nvSpPr>
        <p:spPr>
          <a:xfrm>
            <a:off x="5540103" y="3163210"/>
            <a:ext cx="0" cy="233747"/>
          </a:xfrm>
          <a:custGeom>
            <a:avLst/>
            <a:gdLst/>
            <a:ahLst/>
            <a:cxnLst/>
            <a:rect l="l" t="t" r="r" b="b"/>
            <a:pathLst>
              <a:path h="257555">
                <a:moveTo>
                  <a:pt x="0" y="0"/>
                </a:moveTo>
                <a:lnTo>
                  <a:pt x="0" y="257555"/>
                </a:lnTo>
              </a:path>
            </a:pathLst>
          </a:custGeom>
          <a:ln w="1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6" name="object 66"/>
          <p:cNvSpPr/>
          <p:nvPr/>
        </p:nvSpPr>
        <p:spPr>
          <a:xfrm>
            <a:off x="7420463" y="3163209"/>
            <a:ext cx="0" cy="233747"/>
          </a:xfrm>
          <a:custGeom>
            <a:avLst/>
            <a:gdLst/>
            <a:ahLst/>
            <a:cxnLst/>
            <a:rect l="l" t="t" r="r" b="b"/>
            <a:pathLst>
              <a:path h="257555">
                <a:moveTo>
                  <a:pt x="0" y="0"/>
                </a:moveTo>
                <a:lnTo>
                  <a:pt x="0" y="257555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7" name="object 67"/>
          <p:cNvSpPr/>
          <p:nvPr/>
        </p:nvSpPr>
        <p:spPr>
          <a:xfrm>
            <a:off x="3345774" y="3390733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8" name="object 68"/>
          <p:cNvSpPr/>
          <p:nvPr/>
        </p:nvSpPr>
        <p:spPr>
          <a:xfrm>
            <a:off x="3351306" y="3163209"/>
            <a:ext cx="0" cy="2919779"/>
          </a:xfrm>
          <a:custGeom>
            <a:avLst/>
            <a:gdLst/>
            <a:ahLst/>
            <a:cxnLst/>
            <a:rect l="l" t="t" r="r" b="b"/>
            <a:pathLst>
              <a:path h="3217164">
                <a:moveTo>
                  <a:pt x="0" y="0"/>
                </a:moveTo>
                <a:lnTo>
                  <a:pt x="0" y="292607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69" name="object 69"/>
          <p:cNvSpPr/>
          <p:nvPr/>
        </p:nvSpPr>
        <p:spPr>
          <a:xfrm>
            <a:off x="9363755" y="3163208"/>
            <a:ext cx="0" cy="2919779"/>
          </a:xfrm>
          <a:custGeom>
            <a:avLst/>
            <a:gdLst/>
            <a:ahLst/>
            <a:cxnLst/>
            <a:rect l="l" t="t" r="r" b="b"/>
            <a:pathLst>
              <a:path h="3217164">
                <a:moveTo>
                  <a:pt x="0" y="0"/>
                </a:moveTo>
                <a:lnTo>
                  <a:pt x="0" y="292607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0" name="object 70"/>
          <p:cNvSpPr/>
          <p:nvPr/>
        </p:nvSpPr>
        <p:spPr>
          <a:xfrm>
            <a:off x="3345774" y="3168741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1" name="object 7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2" name="object 7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3" name="object 7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4" name="object 74"/>
          <p:cNvSpPr/>
          <p:nvPr/>
        </p:nvSpPr>
        <p:spPr>
          <a:xfrm>
            <a:off x="3737198" y="3607192"/>
            <a:ext cx="0" cy="1089903"/>
          </a:xfrm>
          <a:custGeom>
            <a:avLst/>
            <a:gdLst/>
            <a:ahLst/>
            <a:cxnLst/>
            <a:rect l="l" t="t" r="r" b="b"/>
            <a:pathLst>
              <a:path h="1200912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5" name="object 75"/>
          <p:cNvSpPr/>
          <p:nvPr/>
        </p:nvSpPr>
        <p:spPr>
          <a:xfrm>
            <a:off x="3737198" y="4907331"/>
            <a:ext cx="0" cy="1175657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6" name="object 76"/>
          <p:cNvSpPr/>
          <p:nvPr/>
        </p:nvSpPr>
        <p:spPr>
          <a:xfrm>
            <a:off x="5540103" y="3607192"/>
            <a:ext cx="0" cy="1089903"/>
          </a:xfrm>
          <a:custGeom>
            <a:avLst/>
            <a:gdLst/>
            <a:ahLst/>
            <a:cxnLst/>
            <a:rect l="l" t="t" r="r" b="b"/>
            <a:pathLst>
              <a:path h="1200912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1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7" name="object 77"/>
          <p:cNvSpPr/>
          <p:nvPr/>
        </p:nvSpPr>
        <p:spPr>
          <a:xfrm>
            <a:off x="5540103" y="4907331"/>
            <a:ext cx="0" cy="1175657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1498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8" name="object 78"/>
          <p:cNvSpPr/>
          <p:nvPr/>
        </p:nvSpPr>
        <p:spPr>
          <a:xfrm>
            <a:off x="7420463" y="3607192"/>
            <a:ext cx="0" cy="1089903"/>
          </a:xfrm>
          <a:custGeom>
            <a:avLst/>
            <a:gdLst/>
            <a:ahLst/>
            <a:cxnLst/>
            <a:rect l="l" t="t" r="r" b="b"/>
            <a:pathLst>
              <a:path h="1200912">
                <a:moveTo>
                  <a:pt x="0" y="0"/>
                </a:moveTo>
                <a:lnTo>
                  <a:pt x="0" y="1200912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79" name="object 79"/>
          <p:cNvSpPr/>
          <p:nvPr/>
        </p:nvSpPr>
        <p:spPr>
          <a:xfrm>
            <a:off x="7420463" y="4907330"/>
            <a:ext cx="0" cy="1175657"/>
          </a:xfrm>
          <a:custGeom>
            <a:avLst/>
            <a:gdLst/>
            <a:ahLst/>
            <a:cxnLst/>
            <a:rect l="l" t="t" r="r" b="b"/>
            <a:pathLst>
              <a:path h="1295400">
                <a:moveTo>
                  <a:pt x="0" y="0"/>
                </a:moveTo>
                <a:lnTo>
                  <a:pt x="0" y="1295400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0" name="object 80"/>
          <p:cNvSpPr/>
          <p:nvPr/>
        </p:nvSpPr>
        <p:spPr>
          <a:xfrm>
            <a:off x="3345774" y="3612724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1" name="object 81"/>
          <p:cNvSpPr/>
          <p:nvPr/>
        </p:nvSpPr>
        <p:spPr>
          <a:xfrm>
            <a:off x="3345774" y="3834025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2" name="object 82"/>
          <p:cNvSpPr/>
          <p:nvPr/>
        </p:nvSpPr>
        <p:spPr>
          <a:xfrm>
            <a:off x="3345774" y="4331950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3" name="object 83"/>
          <p:cNvSpPr/>
          <p:nvPr/>
        </p:nvSpPr>
        <p:spPr>
          <a:xfrm>
            <a:off x="3345774" y="4691563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4" name="object 84"/>
          <p:cNvSpPr/>
          <p:nvPr/>
        </p:nvSpPr>
        <p:spPr>
          <a:xfrm>
            <a:off x="3345774" y="4913554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5" name="object 85"/>
          <p:cNvSpPr/>
          <p:nvPr/>
        </p:nvSpPr>
        <p:spPr>
          <a:xfrm>
            <a:off x="3345774" y="5135546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6" name="object 86"/>
          <p:cNvSpPr/>
          <p:nvPr/>
        </p:nvSpPr>
        <p:spPr>
          <a:xfrm>
            <a:off x="3345774" y="5495159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7" name="object 87"/>
          <p:cNvSpPr/>
          <p:nvPr/>
        </p:nvSpPr>
        <p:spPr>
          <a:xfrm>
            <a:off x="3345774" y="5717151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8" name="object 88"/>
          <p:cNvSpPr/>
          <p:nvPr/>
        </p:nvSpPr>
        <p:spPr>
          <a:xfrm>
            <a:off x="3351306" y="3163209"/>
            <a:ext cx="0" cy="2919779"/>
          </a:xfrm>
          <a:custGeom>
            <a:avLst/>
            <a:gdLst/>
            <a:ahLst/>
            <a:cxnLst/>
            <a:rect l="l" t="t" r="r" b="b"/>
            <a:pathLst>
              <a:path h="3217164">
                <a:moveTo>
                  <a:pt x="0" y="292607"/>
                </a:moveTo>
                <a:lnTo>
                  <a:pt x="0" y="3217164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89" name="object 89"/>
          <p:cNvSpPr/>
          <p:nvPr/>
        </p:nvSpPr>
        <p:spPr>
          <a:xfrm>
            <a:off x="9363755" y="3163208"/>
            <a:ext cx="0" cy="2919779"/>
          </a:xfrm>
          <a:custGeom>
            <a:avLst/>
            <a:gdLst/>
            <a:ahLst/>
            <a:cxnLst/>
            <a:rect l="l" t="t" r="r" b="b"/>
            <a:pathLst>
              <a:path h="3217164">
                <a:moveTo>
                  <a:pt x="0" y="292607"/>
                </a:moveTo>
                <a:lnTo>
                  <a:pt x="0" y="3217164"/>
                </a:lnTo>
              </a:path>
            </a:pathLst>
          </a:custGeom>
          <a:ln w="1346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90" name="object 90"/>
          <p:cNvSpPr/>
          <p:nvPr/>
        </p:nvSpPr>
        <p:spPr>
          <a:xfrm>
            <a:off x="3345774" y="6076764"/>
            <a:ext cx="6023514" cy="0"/>
          </a:xfrm>
          <a:custGeom>
            <a:avLst/>
            <a:gdLst/>
            <a:ahLst/>
            <a:cxnLst/>
            <a:rect l="l" t="t" r="r" b="b"/>
            <a:pathLst>
              <a:path w="6637020">
                <a:moveTo>
                  <a:pt x="6637020" y="0"/>
                </a:moveTo>
                <a:lnTo>
                  <a:pt x="0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55" name="object 55"/>
          <p:cNvSpPr txBox="1"/>
          <p:nvPr/>
        </p:nvSpPr>
        <p:spPr>
          <a:xfrm>
            <a:off x="3146148" y="2167212"/>
            <a:ext cx="5686847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</a:t>
            </a:r>
            <a:r>
              <a:rPr sz="1452" spc="-9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dan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enentu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6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eadaan</a:t>
            </a:r>
            <a:r>
              <a:rPr sz="1452" spc="-64" dirty="0">
                <a:latin typeface="Arial"/>
                <a:cs typeface="Arial"/>
              </a:rPr>
              <a:t> 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ang pantas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untuk</a:t>
            </a:r>
            <a:r>
              <a:rPr sz="1452" spc="-1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p</a:t>
            </a:r>
            <a:r>
              <a:rPr sz="1452" spc="4" dirty="0">
                <a:latin typeface="Arial"/>
                <a:cs typeface="Arial"/>
              </a:rPr>
              <a:t>ilk</a:t>
            </a:r>
            <a:r>
              <a:rPr sz="1452" dirty="0">
                <a:latin typeface="Arial"/>
                <a:cs typeface="Arial"/>
              </a:rPr>
              <a:t>an.</a:t>
            </a:r>
            <a:endParaRPr sz="1452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46148" y="2565552"/>
            <a:ext cx="6125263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V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dc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anggan,</a:t>
            </a:r>
            <a:r>
              <a:rPr sz="1452" spc="-6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oop</a:t>
            </a:r>
            <a:r>
              <a:rPr sz="1452" spc="-2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di</a:t>
            </a:r>
            <a:r>
              <a:rPr sz="1452" spc="-1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dete</a:t>
            </a:r>
            <a:r>
              <a:rPr sz="1452" spc="4" dirty="0">
                <a:latin typeface="Arial"/>
                <a:cs typeface="Arial"/>
              </a:rPr>
              <a:t>ks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3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eh</a:t>
            </a:r>
            <a:r>
              <a:rPr sz="1452" spc="-3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sis</a:t>
            </a:r>
            <a:r>
              <a:rPr sz="1452" dirty="0">
                <a:latin typeface="Arial"/>
                <a:cs typeface="Arial"/>
              </a:rPr>
              <a:t>tem</a:t>
            </a:r>
            <a:r>
              <a:rPr sz="1452" spc="-3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ont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ol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2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dengan</a:t>
            </a:r>
            <a:endParaRPr sz="1452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52" name="object 52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51" name="object 51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49" name="object 49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48" name="object 48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7" name="object 47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6" name="object 46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45" name="object 45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44" name="object 44"/>
          <p:cNvSpPr txBox="1"/>
          <p:nvPr/>
        </p:nvSpPr>
        <p:spPr>
          <a:xfrm>
            <a:off x="2499303" y="1769017"/>
            <a:ext cx="7745502" cy="1399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7182">
              <a:lnSpc>
                <a:spcPts val="1566"/>
              </a:lnSpc>
              <a:spcBef>
                <a:spcPts val="78"/>
              </a:spcBef>
            </a:pPr>
            <a:r>
              <a:rPr sz="2451" b="1" baseline="1610" dirty="0">
                <a:latin typeface="Arial"/>
                <a:cs typeface="Arial"/>
              </a:rPr>
              <a:t>P</a:t>
            </a:r>
            <a:r>
              <a:rPr sz="2451" b="1" spc="-4" baseline="1610" dirty="0">
                <a:latin typeface="Arial"/>
                <a:cs typeface="Arial"/>
              </a:rPr>
              <a:t>e</a:t>
            </a:r>
            <a:r>
              <a:rPr sz="2451" b="1" spc="4" baseline="1610" dirty="0">
                <a:latin typeface="Arial"/>
                <a:cs typeface="Arial"/>
              </a:rPr>
              <a:t>ng</a:t>
            </a:r>
            <a:r>
              <a:rPr sz="2451" b="1" spc="-4" baseline="1610" dirty="0">
                <a:latin typeface="Arial"/>
                <a:cs typeface="Arial"/>
              </a:rPr>
              <a:t>a</a:t>
            </a:r>
            <a:r>
              <a:rPr sz="2451" b="1" spc="35" baseline="1610" dirty="0">
                <a:latin typeface="Arial"/>
                <a:cs typeface="Arial"/>
              </a:rPr>
              <a:t>w</a:t>
            </a:r>
            <a:r>
              <a:rPr sz="2451" b="1" spc="-4" baseline="1610" dirty="0">
                <a:latin typeface="Arial"/>
                <a:cs typeface="Arial"/>
              </a:rPr>
              <a:t>asa</a:t>
            </a:r>
            <a:r>
              <a:rPr sz="2451" b="1" baseline="1610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  <a:p>
            <a:pPr marL="347182">
              <a:lnSpc>
                <a:spcPct val="95825"/>
              </a:lnSpc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</a:t>
            </a:r>
            <a:r>
              <a:rPr sz="1271" spc="45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-4" dirty="0">
                <a:latin typeface="Arial"/>
                <a:cs typeface="Arial"/>
              </a:rPr>
              <a:t>F</a:t>
            </a:r>
            <a:r>
              <a:rPr sz="1452" dirty="0">
                <a:latin typeface="Arial"/>
                <a:cs typeface="Arial"/>
              </a:rPr>
              <a:t>ung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6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ar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penga</a:t>
            </a:r>
            <a:r>
              <a:rPr sz="1452" spc="-8" dirty="0">
                <a:latin typeface="Arial"/>
                <a:cs typeface="Arial"/>
              </a:rPr>
              <a:t>w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6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ada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ah</a:t>
            </a:r>
            <a:r>
              <a:rPr sz="1452" spc="-5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endete</a:t>
            </a:r>
            <a:r>
              <a:rPr sz="1452" spc="4" dirty="0">
                <a:latin typeface="Arial"/>
                <a:cs typeface="Arial"/>
              </a:rPr>
              <a:t>ks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6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ada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atau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2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oop</a:t>
            </a:r>
            <a:r>
              <a:rPr sz="1452" spc="-3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j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ngan</a:t>
            </a:r>
            <a:endParaRPr sz="1452">
              <a:latin typeface="Arial"/>
              <a:cs typeface="Arial"/>
            </a:endParaRPr>
          </a:p>
          <a:p>
            <a:pPr marL="658398" marR="283620" indent="-311215">
              <a:lnSpc>
                <a:spcPts val="1669"/>
              </a:lnSpc>
              <a:spcBef>
                <a:spcPts val="1467"/>
              </a:spcBef>
              <a:tabLst>
                <a:tab pos="657012" algn="l"/>
              </a:tabLst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spc="-111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452" spc="4" dirty="0">
                <a:latin typeface="Arial"/>
                <a:cs typeface="Arial"/>
              </a:rPr>
              <a:t>Al</a:t>
            </a:r>
            <a:r>
              <a:rPr sz="1452" dirty="0">
                <a:latin typeface="Arial"/>
                <a:cs typeface="Arial"/>
              </a:rPr>
              <a:t>at</a:t>
            </a:r>
            <a:r>
              <a:rPr sz="1452" spc="-3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penga</a:t>
            </a:r>
            <a:r>
              <a:rPr sz="1452" spc="-8" dirty="0">
                <a:latin typeface="Arial"/>
                <a:cs typeface="Arial"/>
              </a:rPr>
              <a:t>w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8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am</a:t>
            </a:r>
            <a:r>
              <a:rPr sz="1452" spc="-3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L</a:t>
            </a:r>
            <a:r>
              <a:rPr sz="1452" spc="-4" dirty="0">
                <a:latin typeface="Arial"/>
                <a:cs typeface="Arial"/>
              </a:rPr>
              <a:t>T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3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li</a:t>
            </a:r>
            <a:r>
              <a:rPr sz="1452" dirty="0">
                <a:latin typeface="Arial"/>
                <a:cs typeface="Arial"/>
              </a:rPr>
              <a:t>puti</a:t>
            </a:r>
            <a:r>
              <a:rPr sz="1452" spc="-5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r>
              <a:rPr sz="1452" spc="1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dete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tor</a:t>
            </a:r>
            <a:r>
              <a:rPr sz="1452" spc="-2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oop</a:t>
            </a:r>
            <a:r>
              <a:rPr sz="1452" spc="-2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dengan</a:t>
            </a:r>
            <a:r>
              <a:rPr sz="1452" spc="-4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us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20</a:t>
            </a:r>
            <a:r>
              <a:rPr sz="1452" spc="-1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pada</a:t>
            </a:r>
            <a:r>
              <a:rPr sz="1452" spc="-3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50 </a:t>
            </a:r>
            <a:endParaRPr sz="1452">
              <a:latin typeface="Arial"/>
              <a:cs typeface="Arial"/>
            </a:endParaRPr>
          </a:p>
          <a:p>
            <a:pPr marL="658398" marR="283620">
              <a:lnSpc>
                <a:spcPts val="1669"/>
              </a:lnSpc>
              <a:spcBef>
                <a:spcPts val="1118"/>
              </a:spcBef>
              <a:tabLst>
                <a:tab pos="657012" algn="l"/>
              </a:tabLst>
            </a:pPr>
            <a:r>
              <a:rPr sz="1452" dirty="0">
                <a:latin typeface="Arial"/>
                <a:cs typeface="Arial"/>
              </a:rPr>
              <a:t>tegangan</a:t>
            </a:r>
            <a:r>
              <a:rPr sz="1452" spc="-5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k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5V</a:t>
            </a:r>
            <a:r>
              <a:rPr sz="1452" spc="-1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dc</a:t>
            </a:r>
            <a:endParaRPr sz="1452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99303" y="3168741"/>
            <a:ext cx="852002" cy="260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2" name="object 42"/>
          <p:cNvSpPr txBox="1"/>
          <p:nvPr/>
        </p:nvSpPr>
        <p:spPr>
          <a:xfrm>
            <a:off x="3351307" y="3168741"/>
            <a:ext cx="385891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4810">
              <a:lnSpc>
                <a:spcPct val="95825"/>
              </a:lnSpc>
              <a:spcBef>
                <a:spcPts val="345"/>
              </a:spcBef>
            </a:pPr>
            <a:r>
              <a:rPr sz="908" b="1" dirty="0">
                <a:latin typeface="Arial"/>
                <a:cs typeface="Arial"/>
              </a:rPr>
              <a:t>No</a:t>
            </a:r>
            <a:endParaRPr sz="908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37199" y="3168741"/>
            <a:ext cx="1802904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483">
              <a:lnSpc>
                <a:spcPct val="95825"/>
              </a:lnSpc>
              <a:spcBef>
                <a:spcPts val="345"/>
              </a:spcBef>
            </a:pPr>
            <a:r>
              <a:rPr sz="908" b="1" dirty="0">
                <a:latin typeface="Arial"/>
                <a:cs typeface="Arial"/>
              </a:rPr>
              <a:t>Kea</a:t>
            </a:r>
            <a:r>
              <a:rPr sz="908" b="1" spc="4" dirty="0">
                <a:latin typeface="Arial"/>
                <a:cs typeface="Arial"/>
              </a:rPr>
              <a:t>d</a:t>
            </a:r>
            <a:r>
              <a:rPr sz="908" b="1" dirty="0">
                <a:latin typeface="Arial"/>
                <a:cs typeface="Arial"/>
              </a:rPr>
              <a:t>aan</a:t>
            </a:r>
            <a:r>
              <a:rPr sz="908" b="1" spc="-46" dirty="0">
                <a:latin typeface="Arial"/>
                <a:cs typeface="Arial"/>
              </a:rPr>
              <a:t> </a:t>
            </a:r>
            <a:r>
              <a:rPr sz="908" b="1" spc="-4" dirty="0">
                <a:latin typeface="Arial"/>
                <a:cs typeface="Arial"/>
              </a:rPr>
              <a:t>P</a:t>
            </a:r>
            <a:r>
              <a:rPr sz="908" b="1" dirty="0">
                <a:latin typeface="Arial"/>
                <a:cs typeface="Arial"/>
              </a:rPr>
              <a:t>ela</a:t>
            </a:r>
            <a:r>
              <a:rPr sz="908" b="1" spc="4" dirty="0">
                <a:latin typeface="Arial"/>
                <a:cs typeface="Arial"/>
              </a:rPr>
              <a:t>ngg</a:t>
            </a:r>
            <a:r>
              <a:rPr sz="908" b="1" dirty="0">
                <a:latin typeface="Arial"/>
                <a:cs typeface="Arial"/>
              </a:rPr>
              <a:t>an</a:t>
            </a:r>
            <a:endParaRPr sz="908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40104" y="3168741"/>
            <a:ext cx="1880359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1952">
              <a:lnSpc>
                <a:spcPct val="95825"/>
              </a:lnSpc>
              <a:spcBef>
                <a:spcPts val="345"/>
              </a:spcBef>
            </a:pPr>
            <a:r>
              <a:rPr sz="908" b="1" dirty="0">
                <a:latin typeface="Arial"/>
                <a:cs typeface="Arial"/>
              </a:rPr>
              <a:t>K</a:t>
            </a:r>
            <a:r>
              <a:rPr sz="908" b="1" spc="4" dirty="0">
                <a:latin typeface="Arial"/>
                <a:cs typeface="Arial"/>
              </a:rPr>
              <a:t>ond</a:t>
            </a:r>
            <a:r>
              <a:rPr sz="908" b="1" dirty="0">
                <a:latin typeface="Arial"/>
                <a:cs typeface="Arial"/>
              </a:rPr>
              <a:t>isi</a:t>
            </a:r>
            <a:r>
              <a:rPr sz="908" b="1" spc="-46" dirty="0">
                <a:latin typeface="Arial"/>
                <a:cs typeface="Arial"/>
              </a:rPr>
              <a:t> </a:t>
            </a:r>
            <a:r>
              <a:rPr sz="908" b="1" spc="4" dirty="0">
                <a:latin typeface="Arial"/>
                <a:cs typeface="Arial"/>
              </a:rPr>
              <a:t>Loo</a:t>
            </a:r>
            <a:r>
              <a:rPr sz="908" b="1" dirty="0">
                <a:latin typeface="Arial"/>
                <a:cs typeface="Arial"/>
              </a:rPr>
              <a:t>p</a:t>
            </a:r>
            <a:endParaRPr sz="908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0463" y="3168741"/>
            <a:ext cx="1943292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1560">
              <a:lnSpc>
                <a:spcPct val="95825"/>
              </a:lnSpc>
              <a:spcBef>
                <a:spcPts val="345"/>
              </a:spcBef>
            </a:pPr>
            <a:r>
              <a:rPr sz="908" b="1" spc="-4" dirty="0">
                <a:latin typeface="Arial"/>
                <a:cs typeface="Arial"/>
              </a:rPr>
              <a:t>S</a:t>
            </a:r>
            <a:r>
              <a:rPr sz="908" b="1" spc="4" dirty="0">
                <a:latin typeface="Arial"/>
                <a:cs typeface="Arial"/>
              </a:rPr>
              <a:t>t</a:t>
            </a:r>
            <a:r>
              <a:rPr sz="908" b="1" dirty="0">
                <a:latin typeface="Arial"/>
                <a:cs typeface="Arial"/>
              </a:rPr>
              <a:t>a</a:t>
            </a:r>
            <a:r>
              <a:rPr sz="908" b="1" spc="4" dirty="0">
                <a:latin typeface="Arial"/>
                <a:cs typeface="Arial"/>
              </a:rPr>
              <a:t>tu</a:t>
            </a:r>
            <a:r>
              <a:rPr sz="908" b="1" dirty="0">
                <a:latin typeface="Arial"/>
                <a:cs typeface="Arial"/>
              </a:rPr>
              <a:t>s</a:t>
            </a:r>
            <a:r>
              <a:rPr sz="908" b="1" spc="-41" dirty="0">
                <a:latin typeface="Arial"/>
                <a:cs typeface="Arial"/>
              </a:rPr>
              <a:t> </a:t>
            </a:r>
            <a:r>
              <a:rPr sz="908" b="1" spc="-4" dirty="0">
                <a:latin typeface="Arial"/>
                <a:cs typeface="Arial"/>
              </a:rPr>
              <a:t>P</a:t>
            </a:r>
            <a:r>
              <a:rPr sz="908" b="1" dirty="0">
                <a:latin typeface="Arial"/>
                <a:cs typeface="Arial"/>
              </a:rPr>
              <a:t>e</a:t>
            </a:r>
            <a:r>
              <a:rPr sz="908" b="1" spc="4" dirty="0">
                <a:latin typeface="Arial"/>
                <a:cs typeface="Arial"/>
              </a:rPr>
              <a:t>ng</a:t>
            </a:r>
            <a:r>
              <a:rPr sz="908" b="1" dirty="0">
                <a:latin typeface="Arial"/>
                <a:cs typeface="Arial"/>
              </a:rPr>
              <a:t>a</a:t>
            </a:r>
            <a:r>
              <a:rPr sz="908" b="1" spc="13" dirty="0">
                <a:latin typeface="Arial"/>
                <a:cs typeface="Arial"/>
              </a:rPr>
              <a:t>w</a:t>
            </a:r>
            <a:r>
              <a:rPr sz="908" b="1" dirty="0">
                <a:latin typeface="Arial"/>
                <a:cs typeface="Arial"/>
              </a:rPr>
              <a:t>asan</a:t>
            </a:r>
            <a:endParaRPr sz="908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63756" y="3168741"/>
            <a:ext cx="881050" cy="260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7" name="object 37"/>
          <p:cNvSpPr txBox="1"/>
          <p:nvPr/>
        </p:nvSpPr>
        <p:spPr>
          <a:xfrm>
            <a:off x="3351306" y="3390733"/>
            <a:ext cx="6012449" cy="38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36" name="object 36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5" name="object 35"/>
          <p:cNvSpPr txBox="1"/>
          <p:nvPr/>
        </p:nvSpPr>
        <p:spPr>
          <a:xfrm>
            <a:off x="2499303" y="3428769"/>
            <a:ext cx="8520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4" name="object 34"/>
          <p:cNvSpPr txBox="1"/>
          <p:nvPr/>
        </p:nvSpPr>
        <p:spPr>
          <a:xfrm>
            <a:off x="3351306" y="3428768"/>
            <a:ext cx="6012449" cy="1839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75540" marR="2378193" algn="ctr">
              <a:lnSpc>
                <a:spcPct val="95825"/>
              </a:lnSpc>
              <a:spcBef>
                <a:spcPts val="50"/>
              </a:spcBef>
            </a:pPr>
            <a:r>
              <a:rPr sz="908" b="1" spc="-4" dirty="0">
                <a:latin typeface="Arial"/>
                <a:cs typeface="Arial"/>
              </a:rPr>
              <a:t>P</a:t>
            </a:r>
            <a:r>
              <a:rPr sz="908" b="1" dirty="0">
                <a:latin typeface="Arial"/>
                <a:cs typeface="Arial"/>
              </a:rPr>
              <a:t>ela</a:t>
            </a:r>
            <a:r>
              <a:rPr sz="908" b="1" spc="4" dirty="0">
                <a:latin typeface="Arial"/>
                <a:cs typeface="Arial"/>
              </a:rPr>
              <a:t>ngg</a:t>
            </a:r>
            <a:r>
              <a:rPr sz="908" b="1" dirty="0">
                <a:latin typeface="Arial"/>
                <a:cs typeface="Arial"/>
              </a:rPr>
              <a:t>an</a:t>
            </a:r>
            <a:r>
              <a:rPr sz="908" b="1" spc="-54" dirty="0">
                <a:latin typeface="Arial"/>
                <a:cs typeface="Arial"/>
              </a:rPr>
              <a:t> </a:t>
            </a:r>
            <a:r>
              <a:rPr sz="908" b="1" spc="4" dirty="0">
                <a:latin typeface="Arial"/>
                <a:cs typeface="Arial"/>
              </a:rPr>
              <a:t>m</a:t>
            </a:r>
            <a:r>
              <a:rPr sz="908" b="1" dirty="0">
                <a:latin typeface="Arial"/>
                <a:cs typeface="Arial"/>
              </a:rPr>
              <a:t>e</a:t>
            </a:r>
            <a:r>
              <a:rPr sz="908" b="1" spc="4" dirty="0">
                <a:latin typeface="Arial"/>
                <a:cs typeface="Arial"/>
              </a:rPr>
              <a:t>m</a:t>
            </a:r>
            <a:r>
              <a:rPr sz="908" b="1" dirty="0">
                <a:latin typeface="Arial"/>
                <a:cs typeface="Arial"/>
              </a:rPr>
              <a:t>a</a:t>
            </a:r>
            <a:r>
              <a:rPr sz="908" b="1" spc="4" dirty="0">
                <a:latin typeface="Arial"/>
                <a:cs typeface="Arial"/>
              </a:rPr>
              <a:t>ngg</a:t>
            </a:r>
            <a:r>
              <a:rPr sz="908" b="1" dirty="0">
                <a:latin typeface="Arial"/>
                <a:cs typeface="Arial"/>
              </a:rPr>
              <a:t>il</a:t>
            </a:r>
            <a:endParaRPr sz="908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363756" y="3428768"/>
            <a:ext cx="881050" cy="2647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2" name="object 32"/>
          <p:cNvSpPr txBox="1"/>
          <p:nvPr/>
        </p:nvSpPr>
        <p:spPr>
          <a:xfrm>
            <a:off x="3351307" y="3612724"/>
            <a:ext cx="385891" cy="221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45"/>
              </a:spcBef>
            </a:pPr>
            <a:r>
              <a:rPr sz="908" dirty="0">
                <a:latin typeface="Arial"/>
                <a:cs typeface="Arial"/>
              </a:rPr>
              <a:t>1.</a:t>
            </a:r>
            <a:endParaRPr sz="908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37199" y="3612724"/>
            <a:ext cx="1802904" cy="221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45"/>
              </a:spcBef>
            </a:pPr>
            <a:r>
              <a:rPr sz="908" dirty="0">
                <a:latin typeface="Arial"/>
                <a:cs typeface="Arial"/>
              </a:rPr>
              <a:t>Mengang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at</a:t>
            </a:r>
            <a:r>
              <a:rPr sz="908" spc="-85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endParaRPr sz="908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40104" y="3612724"/>
            <a:ext cx="1880359" cy="221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6">
              <a:lnSpc>
                <a:spcPct val="95825"/>
              </a:lnSpc>
              <a:spcBef>
                <a:spcPts val="345"/>
              </a:spcBef>
            </a:pPr>
            <a:r>
              <a:rPr sz="908" spc="4" dirty="0">
                <a:latin typeface="Arial"/>
                <a:cs typeface="Arial"/>
              </a:rPr>
              <a:t>O</a:t>
            </a:r>
            <a:r>
              <a:rPr sz="908" spc="8" dirty="0">
                <a:latin typeface="Arial"/>
                <a:cs typeface="Arial"/>
              </a:rPr>
              <a:t>ff</a:t>
            </a:r>
            <a:r>
              <a:rPr sz="908" spc="4" dirty="0">
                <a:latin typeface="Arial"/>
                <a:cs typeface="Arial"/>
              </a:rPr>
              <a:t>-</a:t>
            </a:r>
            <a:r>
              <a:rPr sz="908" dirty="0">
                <a:latin typeface="Arial"/>
                <a:cs typeface="Arial"/>
              </a:rPr>
              <a:t>hook</a:t>
            </a:r>
            <a:r>
              <a:rPr sz="908" spc="-75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tu</a:t>
            </a:r>
            <a:r>
              <a:rPr sz="908" spc="4" dirty="0">
                <a:latin typeface="Arial"/>
                <a:cs typeface="Arial"/>
              </a:rPr>
              <a:t>j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58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adan</a:t>
            </a:r>
            <a:r>
              <a:rPr sz="908" spc="-26" dirty="0">
                <a:latin typeface="Arial"/>
                <a:cs typeface="Arial"/>
              </a:rPr>
              <a:t>y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-11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0463" y="3612724"/>
            <a:ext cx="1943292" cy="221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4">
              <a:lnSpc>
                <a:spcPct val="95825"/>
              </a:lnSpc>
              <a:spcBef>
                <a:spcPts val="345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endParaRPr sz="908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51307" y="3834026"/>
            <a:ext cx="385891" cy="497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2</a:t>
            </a:r>
            <a:endParaRPr sz="908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37199" y="3834026"/>
            <a:ext cx="1802904" cy="497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Mend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al</a:t>
            </a:r>
            <a:endParaRPr sz="908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40104" y="3834026"/>
            <a:ext cx="1880359" cy="497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4" marR="268996" indent="-3">
              <a:lnSpc>
                <a:spcPct val="100041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4" dirty="0">
                <a:latin typeface="Arial"/>
                <a:cs typeface="Arial"/>
              </a:rPr>
              <a:t>rr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es</a:t>
            </a:r>
            <a:r>
              <a:rPr sz="908" spc="-33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of</a:t>
            </a:r>
            <a:r>
              <a:rPr sz="908" spc="-7" dirty="0">
                <a:latin typeface="Arial"/>
                <a:cs typeface="Arial"/>
              </a:rPr>
              <a:t> 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ho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t</a:t>
            </a:r>
            <a:r>
              <a:rPr sz="908" spc="-34" dirty="0">
                <a:latin typeface="Arial"/>
                <a:cs typeface="Arial"/>
              </a:rPr>
              <a:t>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buat</a:t>
            </a:r>
            <a:r>
              <a:rPr sz="908" spc="-7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dan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utu</a:t>
            </a:r>
            <a:r>
              <a:rPr sz="908" spc="-4" dirty="0">
                <a:latin typeface="Arial"/>
                <a:cs typeface="Arial"/>
              </a:rPr>
              <a:t>s</a:t>
            </a:r>
            <a:r>
              <a:rPr sz="908" spc="4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97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20463" y="3834026"/>
            <a:ext cx="1943292" cy="4979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1" marR="91949">
              <a:lnSpc>
                <a:spcPct val="100041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pe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60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end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al</a:t>
            </a:r>
            <a:r>
              <a:rPr sz="908" spc="-49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t</a:t>
            </a:r>
            <a:r>
              <a:rPr sz="908" spc="-7" dirty="0">
                <a:latin typeface="Arial"/>
                <a:cs typeface="Arial"/>
              </a:rPr>
              <a:t> </a:t>
            </a:r>
            <a:r>
              <a:rPr sz="908" spc="-26" dirty="0">
                <a:latin typeface="Arial"/>
                <a:cs typeface="Arial"/>
              </a:rPr>
              <a:t>y</a:t>
            </a:r>
            <a:r>
              <a:rPr sz="908" dirty="0">
                <a:latin typeface="Arial"/>
                <a:cs typeface="Arial"/>
              </a:rPr>
              <a:t>ang</a:t>
            </a:r>
            <a:r>
              <a:rPr sz="908" spc="-1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dapat</a:t>
            </a:r>
            <a:r>
              <a:rPr sz="908" spc="-43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da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i u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utan</a:t>
            </a:r>
            <a:r>
              <a:rPr sz="908" spc="-48" dirty="0">
                <a:latin typeface="Arial"/>
                <a:cs typeface="Arial"/>
              </a:rPr>
              <a:t>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buat</a:t>
            </a:r>
            <a:r>
              <a:rPr sz="908" spc="-7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dan</a:t>
            </a:r>
            <a:r>
              <a:rPr sz="908" spc="-28" dirty="0">
                <a:latin typeface="Arial"/>
                <a:cs typeface="Arial"/>
              </a:rPr>
              <a:t>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utu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endParaRPr sz="90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1307" y="4331951"/>
            <a:ext cx="385891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3</a:t>
            </a:r>
            <a:endParaRPr sz="908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37199" y="4331951"/>
            <a:ext cx="1802904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Me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eta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6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endParaRPr sz="908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40104" y="4331951"/>
            <a:ext cx="1880359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4" marR="538711" indent="1">
              <a:lnSpc>
                <a:spcPct val="100041"/>
              </a:lnSpc>
              <a:spcBef>
                <a:spcPts val="354"/>
              </a:spcBef>
            </a:pPr>
            <a:r>
              <a:rPr sz="908" spc="4" dirty="0">
                <a:latin typeface="Arial"/>
                <a:cs typeface="Arial"/>
              </a:rPr>
              <a:t>O</a:t>
            </a:r>
            <a:r>
              <a:rPr sz="908" dirty="0">
                <a:latin typeface="Arial"/>
                <a:cs typeface="Arial"/>
              </a:rPr>
              <a:t>n</a:t>
            </a:r>
            <a:r>
              <a:rPr sz="908" spc="4" dirty="0">
                <a:latin typeface="Arial"/>
                <a:cs typeface="Arial"/>
              </a:rPr>
              <a:t>-</a:t>
            </a:r>
            <a:r>
              <a:rPr sz="908" dirty="0">
                <a:latin typeface="Arial"/>
                <a:cs typeface="Arial"/>
              </a:rPr>
              <a:t>hook</a:t>
            </a:r>
            <a:r>
              <a:rPr sz="908" spc="-53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tun</a:t>
            </a:r>
            <a:r>
              <a:rPr sz="908" spc="4" dirty="0">
                <a:latin typeface="Arial"/>
                <a:cs typeface="Arial"/>
              </a:rPr>
              <a:t>j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6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o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eh h</a:t>
            </a:r>
            <a:r>
              <a:rPr sz="908" spc="-4" dirty="0">
                <a:latin typeface="Arial"/>
                <a:cs typeface="Arial"/>
              </a:rPr>
              <a:t>il</a:t>
            </a:r>
            <a:r>
              <a:rPr sz="908" dirty="0">
                <a:latin typeface="Arial"/>
                <a:cs typeface="Arial"/>
              </a:rPr>
              <a:t>angn</a:t>
            </a:r>
            <a:r>
              <a:rPr sz="908" spc="-26" dirty="0">
                <a:latin typeface="Arial"/>
                <a:cs typeface="Arial"/>
              </a:rPr>
              <a:t>y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-20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0463" y="4331951"/>
            <a:ext cx="1943292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1">
              <a:lnSpc>
                <a:spcPct val="95825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pe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60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putus</a:t>
            </a:r>
            <a:endParaRPr sz="908">
              <a:latin typeface="Arial"/>
              <a:cs typeface="Arial"/>
            </a:endParaRPr>
          </a:p>
          <a:p>
            <a:pPr marL="81611">
              <a:lnSpc>
                <a:spcPct val="95825"/>
              </a:lnSpc>
              <a:spcBef>
                <a:spcPts val="45"/>
              </a:spcBef>
            </a:pPr>
            <a:r>
              <a:rPr sz="908" spc="4" dirty="0">
                <a:latin typeface="Arial"/>
                <a:cs typeface="Arial"/>
              </a:rPr>
              <a:t>(</a:t>
            </a:r>
            <a:r>
              <a:rPr sz="908" dirty="0">
                <a:latin typeface="Arial"/>
                <a:cs typeface="Arial"/>
              </a:rPr>
              <a:t>h</a:t>
            </a:r>
            <a:r>
              <a:rPr sz="908" spc="-4" dirty="0">
                <a:latin typeface="Arial"/>
                <a:cs typeface="Arial"/>
              </a:rPr>
              <a:t>il</a:t>
            </a:r>
            <a:r>
              <a:rPr sz="908" dirty="0">
                <a:latin typeface="Arial"/>
                <a:cs typeface="Arial"/>
              </a:rPr>
              <a:t>ang)</a:t>
            </a:r>
            <a:endParaRPr sz="90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1306" y="4691563"/>
            <a:ext cx="6012449" cy="221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3951" marR="2425221" algn="ctr">
              <a:lnSpc>
                <a:spcPct val="95825"/>
              </a:lnSpc>
              <a:spcBef>
                <a:spcPts val="354"/>
              </a:spcBef>
            </a:pPr>
            <a:r>
              <a:rPr sz="908" b="1" spc="-4" dirty="0">
                <a:latin typeface="Arial"/>
                <a:cs typeface="Arial"/>
              </a:rPr>
              <a:t>P</a:t>
            </a:r>
            <a:r>
              <a:rPr sz="908" b="1" dirty="0">
                <a:latin typeface="Arial"/>
                <a:cs typeface="Arial"/>
              </a:rPr>
              <a:t>ela</a:t>
            </a:r>
            <a:r>
              <a:rPr sz="908" b="1" spc="4" dirty="0">
                <a:latin typeface="Arial"/>
                <a:cs typeface="Arial"/>
              </a:rPr>
              <a:t>ngg</a:t>
            </a:r>
            <a:r>
              <a:rPr sz="908" b="1" dirty="0">
                <a:latin typeface="Arial"/>
                <a:cs typeface="Arial"/>
              </a:rPr>
              <a:t>an</a:t>
            </a:r>
            <a:r>
              <a:rPr sz="908" b="1" spc="-54" dirty="0">
                <a:latin typeface="Arial"/>
                <a:cs typeface="Arial"/>
              </a:rPr>
              <a:t> </a:t>
            </a:r>
            <a:r>
              <a:rPr sz="908" b="1" spc="4" dirty="0">
                <a:latin typeface="Arial"/>
                <a:cs typeface="Arial"/>
              </a:rPr>
              <a:t>d</a:t>
            </a:r>
            <a:r>
              <a:rPr sz="908" b="1" dirty="0">
                <a:latin typeface="Arial"/>
                <a:cs typeface="Arial"/>
              </a:rPr>
              <a:t>i</a:t>
            </a:r>
            <a:r>
              <a:rPr sz="908" b="1" spc="4" dirty="0">
                <a:latin typeface="Arial"/>
                <a:cs typeface="Arial"/>
              </a:rPr>
              <a:t>p</a:t>
            </a:r>
            <a:r>
              <a:rPr sz="908" b="1" dirty="0">
                <a:latin typeface="Arial"/>
                <a:cs typeface="Arial"/>
              </a:rPr>
              <a:t>a</a:t>
            </a:r>
            <a:r>
              <a:rPr sz="908" b="1" spc="4" dirty="0">
                <a:latin typeface="Arial"/>
                <a:cs typeface="Arial"/>
              </a:rPr>
              <a:t>ngg</a:t>
            </a:r>
            <a:r>
              <a:rPr sz="908" b="1" dirty="0">
                <a:latin typeface="Arial"/>
                <a:cs typeface="Arial"/>
              </a:rPr>
              <a:t>il</a:t>
            </a:r>
            <a:endParaRPr sz="908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46053" y="4743431"/>
            <a:ext cx="1405252" cy="1333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8" name="object 18"/>
          <p:cNvSpPr txBox="1"/>
          <p:nvPr/>
        </p:nvSpPr>
        <p:spPr>
          <a:xfrm>
            <a:off x="3351307" y="4913556"/>
            <a:ext cx="385891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49"/>
              </a:spcBef>
            </a:pPr>
            <a:r>
              <a:rPr sz="908" dirty="0">
                <a:latin typeface="Arial"/>
                <a:cs typeface="Arial"/>
              </a:rPr>
              <a:t>1</a:t>
            </a:r>
            <a:endParaRPr sz="908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37199" y="4913556"/>
            <a:ext cx="1802904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49"/>
              </a:spcBef>
            </a:pP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tutup</a:t>
            </a:r>
            <a:endParaRPr sz="90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40104" y="4913556"/>
            <a:ext cx="1880359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6">
              <a:lnSpc>
                <a:spcPct val="95825"/>
              </a:lnSpc>
              <a:spcBef>
                <a:spcPts val="349"/>
              </a:spcBef>
            </a:pPr>
            <a:r>
              <a:rPr sz="908" dirty="0">
                <a:latin typeface="Arial"/>
                <a:cs typeface="Arial"/>
              </a:rPr>
              <a:t>Mene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85" dirty="0">
                <a:latin typeface="Arial"/>
                <a:cs typeface="Arial"/>
              </a:rPr>
              <a:t> 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et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adaan</a:t>
            </a:r>
            <a:r>
              <a:rPr sz="908" spc="-62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0463" y="4913556"/>
            <a:ext cx="1943292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5">
              <a:lnSpc>
                <a:spcPct val="95825"/>
              </a:lnSpc>
              <a:spcBef>
                <a:spcPts val="349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pangg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4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bebas</a:t>
            </a:r>
            <a:endParaRPr sz="90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51307" y="5135547"/>
            <a:ext cx="385891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2</a:t>
            </a:r>
            <a:endParaRPr sz="90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37199" y="5135547"/>
            <a:ext cx="1802904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A</a:t>
            </a:r>
            <a:r>
              <a:rPr sz="908" dirty="0">
                <a:latin typeface="Arial"/>
                <a:cs typeface="Arial"/>
              </a:rPr>
              <a:t>ng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at</a:t>
            </a:r>
            <a:r>
              <a:rPr sz="908" spc="-6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endParaRPr sz="90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0104" y="5135547"/>
            <a:ext cx="1880359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4" marR="129394" indent="1">
              <a:lnSpc>
                <a:spcPct val="100041"/>
              </a:lnSpc>
              <a:spcBef>
                <a:spcPts val="354"/>
              </a:spcBef>
            </a:pPr>
            <a:r>
              <a:rPr sz="908" spc="4" dirty="0">
                <a:latin typeface="Arial"/>
                <a:cs typeface="Arial"/>
              </a:rPr>
              <a:t>O</a:t>
            </a:r>
            <a:r>
              <a:rPr sz="908" spc="8" dirty="0">
                <a:latin typeface="Arial"/>
                <a:cs typeface="Arial"/>
              </a:rPr>
              <a:t>ff</a:t>
            </a:r>
            <a:r>
              <a:rPr sz="908" spc="4" dirty="0">
                <a:latin typeface="Arial"/>
                <a:cs typeface="Arial"/>
              </a:rPr>
              <a:t>-</a:t>
            </a:r>
            <a:r>
              <a:rPr sz="908" dirty="0">
                <a:latin typeface="Arial"/>
                <a:cs typeface="Arial"/>
              </a:rPr>
              <a:t>hook</a:t>
            </a:r>
            <a:r>
              <a:rPr sz="908" spc="-75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tun</a:t>
            </a:r>
            <a:r>
              <a:rPr sz="908" spc="4" dirty="0">
                <a:latin typeface="Arial"/>
                <a:cs typeface="Arial"/>
              </a:rPr>
              <a:t>j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64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buat</a:t>
            </a:r>
            <a:r>
              <a:rPr sz="908" spc="-83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adan</a:t>
            </a:r>
            <a:r>
              <a:rPr sz="908" spc="-26" dirty="0">
                <a:latin typeface="Arial"/>
                <a:cs typeface="Arial"/>
              </a:rPr>
              <a:t>y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-20" dirty="0">
                <a:latin typeface="Arial"/>
                <a:cs typeface="Arial"/>
              </a:rPr>
              <a:t> 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ng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ng</a:t>
            </a:r>
            <a:r>
              <a:rPr sz="908" spc="-18" dirty="0">
                <a:latin typeface="Arial"/>
                <a:cs typeface="Arial"/>
              </a:rPr>
              <a:t> </a:t>
            </a:r>
            <a:r>
              <a:rPr sz="908" spc="4" dirty="0">
                <a:latin typeface="Arial"/>
                <a:cs typeface="Arial"/>
              </a:rPr>
              <a:t>c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4" dirty="0">
                <a:latin typeface="Arial"/>
                <a:cs typeface="Arial"/>
              </a:rPr>
              <a:t>rr</a:t>
            </a:r>
            <a:r>
              <a:rPr sz="908" dirty="0">
                <a:latin typeface="Arial"/>
                <a:cs typeface="Arial"/>
              </a:rPr>
              <a:t>ent</a:t>
            </a:r>
            <a:endParaRPr sz="90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0463" y="5135547"/>
            <a:ext cx="1943292" cy="359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1" marR="480620">
              <a:lnSpc>
                <a:spcPct val="100041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pangg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4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 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en</a:t>
            </a:r>
            <a:r>
              <a:rPr sz="908" spc="4" dirty="0">
                <a:latin typeface="Arial"/>
                <a:cs typeface="Arial"/>
              </a:rPr>
              <a:t>j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-8" dirty="0">
                <a:latin typeface="Arial"/>
                <a:cs typeface="Arial"/>
              </a:rPr>
              <a:t>w</a:t>
            </a:r>
            <a:r>
              <a:rPr sz="908" dirty="0">
                <a:latin typeface="Arial"/>
                <a:cs typeface="Arial"/>
              </a:rPr>
              <a:t>ab</a:t>
            </a:r>
            <a:endParaRPr sz="908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1307" y="5495160"/>
            <a:ext cx="385891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3</a:t>
            </a:r>
            <a:endParaRPr sz="90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7199" y="5495160"/>
            <a:ext cx="1802904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bu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</a:t>
            </a:r>
            <a:endParaRPr sz="90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0104" y="5495160"/>
            <a:ext cx="1880359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5">
              <a:lnSpc>
                <a:spcPct val="95825"/>
              </a:lnSpc>
              <a:spcBef>
                <a:spcPts val="354"/>
              </a:spcBef>
            </a:pPr>
            <a:r>
              <a:rPr sz="908" dirty="0">
                <a:latin typeface="Arial"/>
                <a:cs typeface="Arial"/>
              </a:rPr>
              <a:t>Mene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85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0463" y="5495160"/>
            <a:ext cx="1943292" cy="22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4">
              <a:lnSpc>
                <a:spcPct val="95825"/>
              </a:lnSpc>
              <a:spcBef>
                <a:spcPts val="354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pangg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44" dirty="0">
                <a:latin typeface="Arial"/>
                <a:cs typeface="Arial"/>
              </a:rPr>
              <a:t> 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buk</a:t>
            </a:r>
            <a:endParaRPr sz="90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1307" y="5717151"/>
            <a:ext cx="385891" cy="359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6">
              <a:lnSpc>
                <a:spcPct val="95825"/>
              </a:lnSpc>
              <a:spcBef>
                <a:spcPts val="349"/>
              </a:spcBef>
            </a:pPr>
            <a:r>
              <a:rPr sz="908" dirty="0">
                <a:latin typeface="Arial"/>
                <a:cs typeface="Arial"/>
              </a:rPr>
              <a:t>4</a:t>
            </a:r>
            <a:endParaRPr sz="90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7199" y="5717151"/>
            <a:ext cx="1802904" cy="359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997">
              <a:lnSpc>
                <a:spcPct val="95825"/>
              </a:lnSpc>
              <a:spcBef>
                <a:spcPts val="349"/>
              </a:spcBef>
            </a:pPr>
            <a:r>
              <a:rPr sz="908" dirty="0">
                <a:latin typeface="Arial"/>
                <a:cs typeface="Arial"/>
              </a:rPr>
              <a:t>Menge</a:t>
            </a:r>
            <a:r>
              <a:rPr sz="908" spc="17" dirty="0">
                <a:latin typeface="Arial"/>
                <a:cs typeface="Arial"/>
              </a:rPr>
              <a:t>m</a:t>
            </a:r>
            <a:r>
              <a:rPr sz="908" dirty="0">
                <a:latin typeface="Arial"/>
                <a:cs typeface="Arial"/>
              </a:rPr>
              <a:t>ba</a:t>
            </a:r>
            <a:r>
              <a:rPr sz="908" spc="-4" dirty="0">
                <a:latin typeface="Arial"/>
                <a:cs typeface="Arial"/>
              </a:rPr>
              <a:t>li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100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hand</a:t>
            </a:r>
            <a:r>
              <a:rPr sz="908" spc="4" dirty="0">
                <a:latin typeface="Arial"/>
                <a:cs typeface="Arial"/>
              </a:rPr>
              <a:t>s</a:t>
            </a:r>
            <a:r>
              <a:rPr sz="908" dirty="0">
                <a:latin typeface="Arial"/>
                <a:cs typeface="Arial"/>
              </a:rPr>
              <a:t>et</a:t>
            </a:r>
            <a:endParaRPr sz="90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0104" y="5717151"/>
            <a:ext cx="1880359" cy="359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04" marR="538712" indent="1">
              <a:lnSpc>
                <a:spcPct val="100041"/>
              </a:lnSpc>
              <a:spcBef>
                <a:spcPts val="349"/>
              </a:spcBef>
            </a:pPr>
            <a:r>
              <a:rPr sz="908" spc="4" dirty="0">
                <a:latin typeface="Arial"/>
                <a:cs typeface="Arial"/>
              </a:rPr>
              <a:t>O</a:t>
            </a:r>
            <a:r>
              <a:rPr sz="908" dirty="0">
                <a:latin typeface="Arial"/>
                <a:cs typeface="Arial"/>
              </a:rPr>
              <a:t>n</a:t>
            </a:r>
            <a:r>
              <a:rPr sz="908" spc="4" dirty="0">
                <a:latin typeface="Arial"/>
                <a:cs typeface="Arial"/>
              </a:rPr>
              <a:t>-</a:t>
            </a:r>
            <a:r>
              <a:rPr sz="908" dirty="0">
                <a:latin typeface="Arial"/>
                <a:cs typeface="Arial"/>
              </a:rPr>
              <a:t>hook</a:t>
            </a:r>
            <a:r>
              <a:rPr sz="908" spc="-53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d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tun</a:t>
            </a:r>
            <a:r>
              <a:rPr sz="908" spc="4" dirty="0">
                <a:latin typeface="Arial"/>
                <a:cs typeface="Arial"/>
              </a:rPr>
              <a:t>j</a:t>
            </a:r>
            <a:r>
              <a:rPr sz="908" dirty="0">
                <a:latin typeface="Arial"/>
                <a:cs typeface="Arial"/>
              </a:rPr>
              <a:t>u</a:t>
            </a:r>
            <a:r>
              <a:rPr sz="908" spc="17" dirty="0">
                <a:latin typeface="Arial"/>
                <a:cs typeface="Arial"/>
              </a:rPr>
              <a:t>k</a:t>
            </a:r>
            <a:r>
              <a:rPr sz="908" dirty="0">
                <a:latin typeface="Arial"/>
                <a:cs typeface="Arial"/>
              </a:rPr>
              <a:t>an</a:t>
            </a:r>
            <a:r>
              <a:rPr sz="908" spc="-6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o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eh h</a:t>
            </a:r>
            <a:r>
              <a:rPr sz="908" spc="-4" dirty="0">
                <a:latin typeface="Arial"/>
                <a:cs typeface="Arial"/>
              </a:rPr>
              <a:t>il</a:t>
            </a:r>
            <a:r>
              <a:rPr sz="908" dirty="0">
                <a:latin typeface="Arial"/>
                <a:cs typeface="Arial"/>
              </a:rPr>
              <a:t>angn</a:t>
            </a:r>
            <a:r>
              <a:rPr sz="908" spc="-26" dirty="0">
                <a:latin typeface="Arial"/>
                <a:cs typeface="Arial"/>
              </a:rPr>
              <a:t>y</a:t>
            </a:r>
            <a:r>
              <a:rPr sz="908" dirty="0">
                <a:latin typeface="Arial"/>
                <a:cs typeface="Arial"/>
              </a:rPr>
              <a:t>a</a:t>
            </a:r>
            <a:r>
              <a:rPr sz="908" spc="-20" dirty="0">
                <a:latin typeface="Arial"/>
                <a:cs typeface="Arial"/>
              </a:rPr>
              <a:t> 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oop</a:t>
            </a:r>
            <a:endParaRPr sz="908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20463" y="5717151"/>
            <a:ext cx="1943292" cy="3596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11">
              <a:lnSpc>
                <a:spcPct val="95825"/>
              </a:lnSpc>
              <a:spcBef>
                <a:spcPts val="349"/>
              </a:spcBef>
            </a:pPr>
            <a:r>
              <a:rPr sz="908" spc="-4" dirty="0">
                <a:latin typeface="Arial"/>
                <a:cs typeface="Arial"/>
              </a:rPr>
              <a:t>P</a:t>
            </a:r>
            <a:r>
              <a:rPr sz="908" dirty="0">
                <a:latin typeface="Arial"/>
                <a:cs typeface="Arial"/>
              </a:rPr>
              <a:t>e</a:t>
            </a:r>
            <a:r>
              <a:rPr sz="908" spc="-4" dirty="0">
                <a:latin typeface="Arial"/>
                <a:cs typeface="Arial"/>
              </a:rPr>
              <a:t>l</a:t>
            </a:r>
            <a:r>
              <a:rPr sz="908" dirty="0">
                <a:latin typeface="Arial"/>
                <a:cs typeface="Arial"/>
              </a:rPr>
              <a:t>anggan</a:t>
            </a:r>
            <a:r>
              <a:rPr sz="908" spc="-56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te</a:t>
            </a:r>
            <a:r>
              <a:rPr sz="908" spc="4" dirty="0">
                <a:latin typeface="Arial"/>
                <a:cs typeface="Arial"/>
              </a:rPr>
              <a:t>r</a:t>
            </a:r>
            <a:r>
              <a:rPr sz="908" dirty="0">
                <a:latin typeface="Arial"/>
                <a:cs typeface="Arial"/>
              </a:rPr>
              <a:t>pangg</a:t>
            </a:r>
            <a:r>
              <a:rPr sz="908" spc="-4" dirty="0">
                <a:latin typeface="Arial"/>
                <a:cs typeface="Arial"/>
              </a:rPr>
              <a:t>i</a:t>
            </a:r>
            <a:r>
              <a:rPr sz="908" dirty="0">
                <a:latin typeface="Arial"/>
                <a:cs typeface="Arial"/>
              </a:rPr>
              <a:t>l</a:t>
            </a:r>
            <a:r>
              <a:rPr sz="908" spc="-44" dirty="0">
                <a:latin typeface="Arial"/>
                <a:cs typeface="Arial"/>
              </a:rPr>
              <a:t> </a:t>
            </a:r>
            <a:r>
              <a:rPr sz="908" dirty="0">
                <a:latin typeface="Arial"/>
                <a:cs typeface="Arial"/>
              </a:rPr>
              <a:t>putus</a:t>
            </a:r>
            <a:endParaRPr sz="908">
              <a:latin typeface="Arial"/>
              <a:cs typeface="Arial"/>
            </a:endParaRPr>
          </a:p>
          <a:p>
            <a:pPr marL="81611">
              <a:lnSpc>
                <a:spcPct val="95825"/>
              </a:lnSpc>
              <a:spcBef>
                <a:spcPts val="45"/>
              </a:spcBef>
            </a:pPr>
            <a:r>
              <a:rPr sz="908" spc="4" dirty="0">
                <a:latin typeface="Arial"/>
                <a:cs typeface="Arial"/>
              </a:rPr>
              <a:t>(</a:t>
            </a:r>
            <a:r>
              <a:rPr sz="908" dirty="0">
                <a:latin typeface="Arial"/>
                <a:cs typeface="Arial"/>
              </a:rPr>
              <a:t>h</a:t>
            </a:r>
            <a:r>
              <a:rPr sz="908" spc="-4" dirty="0">
                <a:latin typeface="Arial"/>
                <a:cs typeface="Arial"/>
              </a:rPr>
              <a:t>il</a:t>
            </a:r>
            <a:r>
              <a:rPr sz="908" dirty="0">
                <a:latin typeface="Arial"/>
                <a:cs typeface="Arial"/>
              </a:rPr>
              <a:t>ang)</a:t>
            </a:r>
            <a:endParaRPr sz="908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6076765"/>
            <a:ext cx="8298753" cy="4640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381823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 txBox="1"/>
          <p:nvPr/>
        </p:nvSpPr>
        <p:spPr>
          <a:xfrm>
            <a:off x="3331487" y="2231147"/>
            <a:ext cx="3313232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dapa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dip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dala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digi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endParaRPr sz="163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5609" y="2903035"/>
            <a:ext cx="5132177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at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7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af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k</a:t>
            </a:r>
            <a:r>
              <a:rPr sz="1452" spc="-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pada</a:t>
            </a:r>
            <a:r>
              <a:rPr sz="1452" spc="-3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ed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aan</a:t>
            </a:r>
            <a:r>
              <a:rPr sz="1452" spc="-6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us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en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oder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P</a:t>
            </a:r>
            <a:r>
              <a:rPr sz="1452" dirty="0">
                <a:latin typeface="Arial"/>
                <a:cs typeface="Arial"/>
              </a:rPr>
              <a:t>CM</a:t>
            </a:r>
            <a:r>
              <a:rPr sz="1452" spc="-3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oup</a:t>
            </a:r>
            <a:endParaRPr sz="145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5609" y="3301375"/>
            <a:ext cx="2870183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adan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on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ator</a:t>
            </a:r>
            <a:r>
              <a:rPr sz="1452" spc="-5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2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endParaRPr sz="145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1487" y="4209016"/>
            <a:ext cx="2951752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pa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0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(s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2 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)</a:t>
            </a:r>
            <a:endParaRPr sz="163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31487" y="4657149"/>
            <a:ext cx="5998015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pengi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pene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aa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high</a:t>
            </a:r>
            <a:r>
              <a:rPr sz="1634" spc="-26" dirty="0">
                <a:latin typeface="Arial"/>
                <a:cs typeface="Arial"/>
              </a:rPr>
              <a:t>w</a:t>
            </a:r>
            <a:r>
              <a:rPr sz="1634" spc="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y</a:t>
            </a:r>
            <a:r>
              <a:rPr sz="1634" spc="26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bed</a:t>
            </a:r>
            <a:r>
              <a:rPr sz="1634" dirty="0">
                <a:latin typeface="Arial"/>
                <a:cs typeface="Arial"/>
              </a:rPr>
              <a:t>a</a:t>
            </a:r>
            <a:endParaRPr sz="163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1487" y="5304451"/>
            <a:ext cx="1872568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h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b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d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f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rm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.</a:t>
            </a:r>
            <a:endParaRPr sz="163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ts val="1870"/>
              </a:lnSpc>
              <a:spcBef>
                <a:spcPts val="93"/>
              </a:spcBef>
            </a:pPr>
            <a:r>
              <a:rPr sz="2451" b="1" spc="-4" baseline="-1610" dirty="0">
                <a:latin typeface="Arial"/>
                <a:cs typeface="Arial"/>
              </a:rPr>
              <a:t>C</a:t>
            </a:r>
            <a:r>
              <a:rPr sz="2451" b="1" spc="4" baseline="-1610" dirty="0">
                <a:latin typeface="Arial"/>
                <a:cs typeface="Arial"/>
              </a:rPr>
              <a:t>odin</a:t>
            </a:r>
            <a:r>
              <a:rPr sz="2451" b="1" baseline="-1610" dirty="0">
                <a:latin typeface="Arial"/>
                <a:cs typeface="Arial"/>
              </a:rPr>
              <a:t>g</a:t>
            </a:r>
            <a:r>
              <a:rPr sz="2451" b="1" spc="-22" baseline="-1610" dirty="0">
                <a:latin typeface="Arial"/>
                <a:cs typeface="Arial"/>
              </a:rPr>
              <a:t> </a:t>
            </a:r>
            <a:r>
              <a:rPr sz="2451" b="1" baseline="-1610" dirty="0">
                <a:latin typeface="Arial"/>
                <a:cs typeface="Arial"/>
              </a:rPr>
              <a:t>(P</a:t>
            </a:r>
            <a:r>
              <a:rPr sz="2451" b="1" spc="-4" baseline="-1610" dirty="0">
                <a:latin typeface="Arial"/>
                <a:cs typeface="Arial"/>
              </a:rPr>
              <a:t>e</a:t>
            </a:r>
            <a:r>
              <a:rPr sz="2451" b="1" spc="4" baseline="-1610" dirty="0">
                <a:latin typeface="Arial"/>
                <a:cs typeface="Arial"/>
              </a:rPr>
              <a:t>ng</a:t>
            </a:r>
            <a:r>
              <a:rPr sz="2451" b="1" spc="-4" baseline="-1610" dirty="0">
                <a:latin typeface="Arial"/>
                <a:cs typeface="Arial"/>
              </a:rPr>
              <a:t>k</a:t>
            </a:r>
            <a:r>
              <a:rPr sz="2451" b="1" spc="4" baseline="-1610" dirty="0">
                <a:latin typeface="Arial"/>
                <a:cs typeface="Arial"/>
              </a:rPr>
              <a:t>od</a:t>
            </a:r>
            <a:r>
              <a:rPr sz="2451" b="1" spc="-4" baseline="-1610" dirty="0">
                <a:latin typeface="Arial"/>
                <a:cs typeface="Arial"/>
              </a:rPr>
              <a:t>ea</a:t>
            </a:r>
            <a:r>
              <a:rPr sz="2451" b="1" spc="4" baseline="-1610" dirty="0">
                <a:latin typeface="Arial"/>
                <a:cs typeface="Arial"/>
              </a:rPr>
              <a:t>n</a:t>
            </a:r>
            <a:r>
              <a:rPr sz="2451" b="1" baseline="-1610" dirty="0">
                <a:latin typeface="Arial"/>
                <a:cs typeface="Arial"/>
              </a:rPr>
              <a:t>)</a:t>
            </a:r>
            <a:endParaRPr sz="1634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spc="-4" dirty="0">
                <a:latin typeface="Arial"/>
                <a:cs typeface="Arial"/>
              </a:rPr>
              <a:t>Codin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diguna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ode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analo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endParaRPr sz="1634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1650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du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pende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dila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odeaa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in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:</a:t>
            </a:r>
            <a:endParaRPr sz="1634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77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P</a:t>
            </a:r>
            <a:r>
              <a:rPr sz="1452" dirty="0">
                <a:latin typeface="Arial"/>
                <a:cs typeface="Arial"/>
              </a:rPr>
              <a:t>enggunaan</a:t>
            </a:r>
            <a:r>
              <a:rPr sz="1452" spc="-9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at</a:t>
            </a:r>
            <a:r>
              <a:rPr sz="1452" spc="-1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peng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on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sis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14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ana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og</a:t>
            </a:r>
            <a:r>
              <a:rPr sz="1452" spc="-5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untuk</a:t>
            </a:r>
            <a:endParaRPr sz="1452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1467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P</a:t>
            </a:r>
            <a:r>
              <a:rPr sz="1452" dirty="0">
                <a:latin typeface="Arial"/>
                <a:cs typeface="Arial"/>
              </a:rPr>
              <a:t>enggunaan</a:t>
            </a:r>
            <a:r>
              <a:rPr sz="1452" spc="-9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ebuah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odec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anal</a:t>
            </a:r>
            <a:r>
              <a:rPr sz="1452" spc="-3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tungga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,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eh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ngga</a:t>
            </a:r>
            <a:r>
              <a:rPr sz="1452" spc="-6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endParaRPr sz="145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81"/>
              </a:lnSpc>
              <a:spcBef>
                <a:spcPts val="1"/>
              </a:spcBef>
            </a:pPr>
            <a:endParaRPr sz="681"/>
          </a:p>
          <a:p>
            <a:pPr marL="359630">
              <a:lnSpc>
                <a:spcPct val="95825"/>
              </a:lnSpc>
              <a:spcBef>
                <a:spcPts val="1815"/>
              </a:spcBef>
            </a:pPr>
            <a:r>
              <a:rPr sz="1634" b="1" spc="-4" dirty="0">
                <a:latin typeface="Arial"/>
                <a:cs typeface="Arial"/>
              </a:rPr>
              <a:t>H</a:t>
            </a:r>
            <a:r>
              <a:rPr sz="1634" b="1" spc="-13" dirty="0">
                <a:latin typeface="Arial"/>
                <a:cs typeface="Arial"/>
              </a:rPr>
              <a:t>y</a:t>
            </a:r>
            <a:r>
              <a:rPr sz="1634" b="1" spc="4" dirty="0">
                <a:latin typeface="Arial"/>
                <a:cs typeface="Arial"/>
              </a:rPr>
              <a:t>b</a:t>
            </a:r>
            <a:r>
              <a:rPr sz="1634" b="1" spc="-4" dirty="0">
                <a:latin typeface="Arial"/>
                <a:cs typeface="Arial"/>
              </a:rPr>
              <a:t>r</a:t>
            </a:r>
            <a:r>
              <a:rPr sz="1634" b="1" spc="4" dirty="0">
                <a:latin typeface="Arial"/>
                <a:cs typeface="Arial"/>
              </a:rPr>
              <a:t>i</a:t>
            </a:r>
            <a:r>
              <a:rPr sz="1634" b="1" dirty="0">
                <a:latin typeface="Arial"/>
                <a:cs typeface="Arial"/>
              </a:rPr>
              <a:t>d</a:t>
            </a:r>
            <a:r>
              <a:rPr sz="1634" b="1" spc="8" dirty="0">
                <a:latin typeface="Arial"/>
                <a:cs typeface="Arial"/>
              </a:rPr>
              <a:t> </a:t>
            </a:r>
            <a:r>
              <a:rPr sz="1634" b="1" dirty="0">
                <a:latin typeface="Arial"/>
                <a:cs typeface="Arial"/>
              </a:rPr>
              <a:t>(</a:t>
            </a:r>
            <a:r>
              <a:rPr sz="1634" b="1" spc="-4" dirty="0">
                <a:latin typeface="Arial"/>
                <a:cs typeface="Arial"/>
              </a:rPr>
              <a:t>k</a:t>
            </a:r>
            <a:r>
              <a:rPr sz="1634" b="1" spc="4" dirty="0">
                <a:latin typeface="Arial"/>
                <a:cs typeface="Arial"/>
              </a:rPr>
              <a:t>on</a:t>
            </a:r>
            <a:r>
              <a:rPr sz="1634" b="1" spc="-35" dirty="0">
                <a:latin typeface="Arial"/>
                <a:cs typeface="Arial"/>
              </a:rPr>
              <a:t>v</a:t>
            </a:r>
            <a:r>
              <a:rPr sz="1634" b="1" spc="-4" dirty="0">
                <a:latin typeface="Arial"/>
                <a:cs typeface="Arial"/>
              </a:rPr>
              <a:t>ers</a:t>
            </a:r>
            <a:r>
              <a:rPr sz="1634" b="1" dirty="0">
                <a:latin typeface="Arial"/>
                <a:cs typeface="Arial"/>
              </a:rPr>
              <a:t>i</a:t>
            </a:r>
            <a:r>
              <a:rPr sz="1634" b="1" spc="40" dirty="0">
                <a:latin typeface="Arial"/>
                <a:cs typeface="Arial"/>
              </a:rPr>
              <a:t> </a:t>
            </a:r>
            <a:r>
              <a:rPr sz="1634" b="1" dirty="0">
                <a:latin typeface="Arial"/>
                <a:cs typeface="Arial"/>
              </a:rPr>
              <a:t>2 </a:t>
            </a:r>
            <a:r>
              <a:rPr sz="1634" b="1" spc="-4" dirty="0">
                <a:latin typeface="Arial"/>
                <a:cs typeface="Arial"/>
              </a:rPr>
              <a:t>k</a:t>
            </a:r>
            <a:r>
              <a:rPr sz="1634" b="1" dirty="0">
                <a:latin typeface="Arial"/>
                <a:cs typeface="Arial"/>
              </a:rPr>
              <a:t>e 4 </a:t>
            </a:r>
            <a:r>
              <a:rPr sz="1634" b="1" spc="-4" dirty="0">
                <a:latin typeface="Arial"/>
                <a:cs typeface="Arial"/>
              </a:rPr>
              <a:t>ka</a:t>
            </a:r>
            <a:r>
              <a:rPr sz="1634" b="1" spc="45" dirty="0">
                <a:latin typeface="Arial"/>
                <a:cs typeface="Arial"/>
              </a:rPr>
              <a:t>w</a:t>
            </a:r>
            <a:r>
              <a:rPr sz="1634" b="1" spc="-4" dirty="0">
                <a:latin typeface="Arial"/>
                <a:cs typeface="Arial"/>
              </a:rPr>
              <a:t>a</a:t>
            </a:r>
            <a:r>
              <a:rPr sz="1634" b="1" dirty="0">
                <a:latin typeface="Arial"/>
                <a:cs typeface="Arial"/>
              </a:rPr>
              <a:t>t)</a:t>
            </a:r>
            <a:endParaRPr sz="1634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enuj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lo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bia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edia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dala</a:t>
            </a:r>
            <a:r>
              <a:rPr sz="1634" dirty="0">
                <a:latin typeface="Arial"/>
                <a:cs typeface="Arial"/>
              </a:rPr>
              <a:t>m</a:t>
            </a:r>
            <a:endParaRPr sz="1634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1650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ad</a:t>
            </a:r>
            <a:r>
              <a:rPr sz="1634" dirty="0">
                <a:latin typeface="Arial"/>
                <a:cs typeface="Arial"/>
              </a:rPr>
              <a:t>a </a:t>
            </a:r>
            <a:r>
              <a:rPr sz="1634" spc="-4" dirty="0">
                <a:latin typeface="Arial"/>
                <a:cs typeface="Arial"/>
              </a:rPr>
              <a:t>blo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ch</a:t>
            </a:r>
            <a:r>
              <a:rPr sz="1634" spc="4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digi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ala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ondu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r,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jalu</a:t>
            </a:r>
            <a:r>
              <a:rPr sz="1634" dirty="0">
                <a:latin typeface="Arial"/>
                <a:cs typeface="Arial"/>
              </a:rPr>
              <a:t>r</a:t>
            </a:r>
            <a:endParaRPr sz="1634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26"/>
              </a:lnSpc>
              <a:spcBef>
                <a:spcPts val="44"/>
              </a:spcBef>
            </a:pPr>
            <a:endParaRPr sz="726"/>
          </a:p>
          <a:p>
            <a:pPr marL="1397017">
              <a:lnSpc>
                <a:spcPct val="95825"/>
              </a:lnSpc>
            </a:pP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ehingg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dibua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dala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4 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endParaRPr sz="1634">
              <a:latin typeface="Arial"/>
              <a:cs typeface="Arial"/>
            </a:endParaRPr>
          </a:p>
          <a:p>
            <a:pPr marL="912903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on</a:t>
            </a:r>
            <a:r>
              <a:rPr sz="1634" dirty="0">
                <a:latin typeface="Arial"/>
                <a:cs typeface="Arial"/>
              </a:rPr>
              <a:t>v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rsi 2 ke 4 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0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elepo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t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dila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ole</a:t>
            </a:r>
            <a:r>
              <a:rPr sz="1634" dirty="0">
                <a:latin typeface="Arial"/>
                <a:cs typeface="Arial"/>
              </a:rPr>
              <a:t>h</a:t>
            </a:r>
            <a:endParaRPr sz="163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22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4149370" y="3634854"/>
            <a:ext cx="5067774" cy="270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4499301" y="6005533"/>
            <a:ext cx="2445367" cy="264177"/>
          </a:xfrm>
          <a:custGeom>
            <a:avLst/>
            <a:gdLst/>
            <a:ahLst/>
            <a:cxnLst/>
            <a:rect l="l" t="t" r="r" b="b"/>
            <a:pathLst>
              <a:path w="2694432" h="291084">
                <a:moveTo>
                  <a:pt x="0" y="0"/>
                </a:moveTo>
                <a:lnTo>
                  <a:pt x="0" y="291084"/>
                </a:lnTo>
                <a:lnTo>
                  <a:pt x="2694432" y="291084"/>
                </a:lnTo>
                <a:lnTo>
                  <a:pt x="26944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4499301" y="6005533"/>
            <a:ext cx="2445367" cy="264177"/>
          </a:xfrm>
          <a:custGeom>
            <a:avLst/>
            <a:gdLst/>
            <a:ahLst/>
            <a:cxnLst/>
            <a:rect l="l" t="t" r="r" b="b"/>
            <a:pathLst>
              <a:path w="2694432" h="291084">
                <a:moveTo>
                  <a:pt x="0" y="0"/>
                </a:moveTo>
                <a:lnTo>
                  <a:pt x="0" y="291084"/>
                </a:lnTo>
                <a:lnTo>
                  <a:pt x="2694432" y="291084"/>
                </a:lnTo>
                <a:lnTo>
                  <a:pt x="2694432" y="0"/>
                </a:lnTo>
                <a:lnTo>
                  <a:pt x="0" y="0"/>
                </a:lnTo>
                <a:close/>
              </a:path>
            </a:pathLst>
          </a:custGeom>
          <a:ln w="978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 txBox="1"/>
          <p:nvPr/>
        </p:nvSpPr>
        <p:spPr>
          <a:xfrm>
            <a:off x="3247116" y="2288879"/>
            <a:ext cx="6225824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</a:t>
            </a:r>
            <a:r>
              <a:rPr sz="1271" spc="-13" dirty="0">
                <a:latin typeface="Arial"/>
                <a:cs typeface="Arial"/>
              </a:rPr>
              <a:t>n</a:t>
            </a:r>
            <a:r>
              <a:rPr sz="1271" dirty="0">
                <a:latin typeface="Arial"/>
                <a:cs typeface="Arial"/>
              </a:rPr>
              <a:t>gan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pedan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 dalam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h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brid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sf</a:t>
            </a:r>
            <a:r>
              <a:rPr sz="1271" dirty="0">
                <a:latin typeface="Arial"/>
                <a:cs typeface="Arial"/>
              </a:rPr>
              <a:t>or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or,</a:t>
            </a:r>
            <a:r>
              <a:rPr sz="1271" spc="-5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erdiri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beberapa</a:t>
            </a:r>
            <a:endParaRPr sz="127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7116" y="2985974"/>
            <a:ext cx="6582678" cy="4947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dari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ujung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jauh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Wingdings"/>
                <a:cs typeface="Wingdings"/>
              </a:rPr>
              <a:t>�</a:t>
            </a:r>
            <a:r>
              <a:rPr sz="1271" spc="-268" dirty="0">
                <a:latin typeface="Times New Roman"/>
                <a:cs typeface="Times New Roman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erjadi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ik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on</a:t>
            </a:r>
            <a:r>
              <a:rPr sz="1271" spc="-17" dirty="0">
                <a:latin typeface="Arial"/>
                <a:cs typeface="Arial"/>
              </a:rPr>
              <a:t>v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at 4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at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jauh,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enjadi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alah</a:t>
            </a:r>
            <a:endParaRPr sz="1271" dirty="0">
              <a:latin typeface="Arial"/>
              <a:cs typeface="Arial"/>
            </a:endParaRPr>
          </a:p>
          <a:p>
            <a:pPr marL="11527" marR="24284">
              <a:lnSpc>
                <a:spcPct val="95825"/>
              </a:lnSpc>
              <a:spcBef>
                <a:spcPts val="909"/>
              </a:spcBef>
            </a:pPr>
            <a:r>
              <a:rPr sz="1271" dirty="0">
                <a:latin typeface="Arial"/>
                <a:cs typeface="Arial"/>
              </a:rPr>
              <a:t>per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p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irim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ho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 err="1">
                <a:latin typeface="Arial"/>
                <a:cs typeface="Arial"/>
              </a:rPr>
              <a:t>di</a:t>
            </a:r>
            <a:r>
              <a:rPr sz="1271" spc="4" dirty="0" err="1">
                <a:latin typeface="Arial"/>
                <a:cs typeface="Arial"/>
              </a:rPr>
              <a:t>t</a:t>
            </a:r>
            <a:r>
              <a:rPr sz="1271" dirty="0" err="1">
                <a:latin typeface="Arial"/>
                <a:cs typeface="Arial"/>
              </a:rPr>
              <a:t>eri</a:t>
            </a:r>
            <a:r>
              <a:rPr sz="1271" spc="-4" dirty="0" err="1">
                <a:latin typeface="Arial"/>
                <a:cs typeface="Arial"/>
              </a:rPr>
              <a:t>m</a:t>
            </a:r>
            <a:r>
              <a:rPr sz="1271" dirty="0" err="1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 err="1">
                <a:latin typeface="Arial"/>
                <a:cs typeface="Arial"/>
              </a:rPr>
              <a:t>diguna</a:t>
            </a:r>
            <a:r>
              <a:rPr sz="1271" spc="4" dirty="0" err="1">
                <a:latin typeface="Arial"/>
                <a:cs typeface="Arial"/>
              </a:rPr>
              <a:t>k</a:t>
            </a:r>
            <a:r>
              <a:rPr sz="1271" dirty="0" err="1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ho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Supre</a:t>
            </a:r>
            <a:r>
              <a:rPr sz="1271" spc="4" dirty="0">
                <a:latin typeface="Arial"/>
                <a:cs typeface="Arial"/>
              </a:rPr>
              <a:t>ss</a:t>
            </a:r>
            <a:r>
              <a:rPr sz="1271" dirty="0">
                <a:latin typeface="Arial"/>
                <a:cs typeface="Arial"/>
              </a:rPr>
              <a:t>or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endParaRPr sz="1271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9301" y="6005533"/>
            <a:ext cx="2445367" cy="264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4377">
              <a:lnSpc>
                <a:spcPts val="1216"/>
              </a:lnSpc>
              <a:spcBef>
                <a:spcPts val="61"/>
              </a:spcBef>
            </a:pPr>
            <a:r>
              <a:rPr sz="1702" baseline="240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702" baseline="2319" dirty="0">
                <a:solidFill>
                  <a:srgbClr val="B2B2B2"/>
                </a:solidFill>
                <a:latin typeface="Times New Roman"/>
                <a:cs typeface="Times New Roman"/>
              </a:rPr>
              <a:t>    </a:t>
            </a:r>
            <a:r>
              <a:rPr sz="1702" spc="17" baseline="2319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spc="-4" baseline="2070" dirty="0">
                <a:latin typeface="Arial"/>
                <a:cs typeface="Arial"/>
              </a:rPr>
              <a:t>H</a:t>
            </a:r>
            <a:r>
              <a:rPr sz="1906" spc="-17" baseline="2070" dirty="0">
                <a:latin typeface="Arial"/>
                <a:cs typeface="Arial"/>
              </a:rPr>
              <a:t>y</a:t>
            </a:r>
            <a:r>
              <a:rPr sz="1906" baseline="2070" dirty="0">
                <a:latin typeface="Arial"/>
                <a:cs typeface="Arial"/>
              </a:rPr>
              <a:t>brid</a:t>
            </a:r>
            <a:r>
              <a:rPr sz="1906" spc="-4" baseline="2070" dirty="0">
                <a:latin typeface="Arial"/>
                <a:cs typeface="Arial"/>
              </a:rPr>
              <a:t> </a:t>
            </a:r>
            <a:r>
              <a:rPr sz="1906" spc="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ran</a:t>
            </a:r>
            <a:r>
              <a:rPr sz="1906" spc="4" baseline="2070" dirty="0">
                <a:latin typeface="Arial"/>
                <a:cs typeface="Arial"/>
              </a:rPr>
              <a:t>sf</a:t>
            </a:r>
            <a:r>
              <a:rPr sz="1906" baseline="2070" dirty="0">
                <a:latin typeface="Arial"/>
                <a:cs typeface="Arial"/>
              </a:rPr>
              <a:t>o</a:t>
            </a:r>
            <a:r>
              <a:rPr sz="1906" spc="-8" baseline="2070" dirty="0">
                <a:latin typeface="Arial"/>
                <a:cs typeface="Arial"/>
              </a:rPr>
              <a:t>r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a</a:t>
            </a:r>
            <a:r>
              <a:rPr sz="1906" spc="-4" baseline="2070" dirty="0">
                <a:latin typeface="Arial"/>
                <a:cs typeface="Arial"/>
              </a:rPr>
              <a:t>s</a:t>
            </a:r>
            <a:r>
              <a:rPr sz="1906" baseline="2070" dirty="0">
                <a:latin typeface="Arial"/>
                <a:cs typeface="Arial"/>
              </a:rPr>
              <a:t>i</a:t>
            </a:r>
            <a:r>
              <a:rPr sz="1906" spc="-35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ini harus</a:t>
            </a:r>
            <a:r>
              <a:rPr sz="1906" spc="-17" baseline="2070" dirty="0">
                <a:latin typeface="Arial"/>
                <a:cs typeface="Arial"/>
              </a:rPr>
              <a:t> 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e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enuhi</a:t>
            </a:r>
            <a:r>
              <a:rPr sz="1906" spc="-23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:</a:t>
            </a:r>
            <a:endParaRPr sz="1271" dirty="0">
              <a:latin typeface="Arial"/>
              <a:cs typeface="Arial"/>
            </a:endParaRPr>
          </a:p>
          <a:p>
            <a:pPr marL="499332">
              <a:lnSpc>
                <a:spcPct val="95825"/>
              </a:lnSpc>
              <a:spcBef>
                <a:spcPts val="2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b="1" dirty="0">
                <a:latin typeface="Arial"/>
                <a:cs typeface="Arial"/>
              </a:rPr>
              <a:t>Sta</a:t>
            </a:r>
            <a:r>
              <a:rPr sz="1271" b="1" spc="-4" dirty="0">
                <a:latin typeface="Arial"/>
                <a:cs typeface="Arial"/>
              </a:rPr>
              <a:t>b</a:t>
            </a:r>
            <a:r>
              <a:rPr sz="1271" b="1" spc="4" dirty="0">
                <a:latin typeface="Arial"/>
                <a:cs typeface="Arial"/>
              </a:rPr>
              <a:t>ili</a:t>
            </a:r>
            <a:r>
              <a:rPr sz="1271" b="1" spc="-8" dirty="0">
                <a:latin typeface="Arial"/>
                <a:cs typeface="Arial"/>
              </a:rPr>
              <a:t>t</a:t>
            </a:r>
            <a:r>
              <a:rPr sz="1271" b="1" dirty="0">
                <a:latin typeface="Arial"/>
                <a:cs typeface="Arial"/>
              </a:rPr>
              <a:t>as</a:t>
            </a:r>
            <a:r>
              <a:rPr sz="1271" b="1" spc="-45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s</a:t>
            </a:r>
            <a:r>
              <a:rPr sz="1271" b="1" spc="4" dirty="0">
                <a:latin typeface="Arial"/>
                <a:cs typeface="Arial"/>
              </a:rPr>
              <a:t>ir</a:t>
            </a:r>
            <a:r>
              <a:rPr sz="1271" b="1" dirty="0">
                <a:latin typeface="Arial"/>
                <a:cs typeface="Arial"/>
              </a:rPr>
              <a:t>k</a:t>
            </a:r>
            <a:r>
              <a:rPr sz="1271" b="1" spc="4" dirty="0">
                <a:latin typeface="Arial"/>
                <a:cs typeface="Arial"/>
              </a:rPr>
              <a:t>i</a:t>
            </a:r>
            <a:r>
              <a:rPr sz="1271" b="1" dirty="0">
                <a:latin typeface="Arial"/>
                <a:cs typeface="Arial"/>
              </a:rPr>
              <a:t>t</a:t>
            </a:r>
            <a:r>
              <a:rPr sz="1271" b="1" spc="-35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4</a:t>
            </a:r>
            <a:r>
              <a:rPr sz="1271" b="1" spc="-4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ka</a:t>
            </a:r>
            <a:r>
              <a:rPr sz="1271" b="1" spc="31" dirty="0">
                <a:latin typeface="Arial"/>
                <a:cs typeface="Arial"/>
              </a:rPr>
              <a:t>w</a:t>
            </a:r>
            <a:r>
              <a:rPr sz="1271" b="1" dirty="0">
                <a:latin typeface="Arial"/>
                <a:cs typeface="Arial"/>
              </a:rPr>
              <a:t>at</a:t>
            </a:r>
            <a:endParaRPr sz="1271" dirty="0">
              <a:latin typeface="Arial"/>
              <a:cs typeface="Arial"/>
            </a:endParaRPr>
          </a:p>
          <a:p>
            <a:pPr marL="499332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FFFFE1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FFFFE1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FFFFE1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S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abili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as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ir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it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bergan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ung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ing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at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uai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tc</a:t>
            </a:r>
            <a:r>
              <a:rPr sz="1271" dirty="0">
                <a:latin typeface="Arial"/>
                <a:cs typeface="Arial"/>
              </a:rPr>
              <a:t>hing)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ara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at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endParaRPr sz="1271" dirty="0">
              <a:latin typeface="Arial"/>
              <a:cs typeface="Arial"/>
            </a:endParaRPr>
          </a:p>
          <a:p>
            <a:pPr marL="735706" marR="5421972" algn="ctr">
              <a:lnSpc>
                <a:spcPct val="95825"/>
              </a:lnSpc>
              <a:spcBef>
                <a:spcPts val="978"/>
              </a:spcBef>
            </a:pP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apa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spc="-13" dirty="0">
                <a:latin typeface="Arial"/>
                <a:cs typeface="Arial"/>
              </a:rPr>
              <a:t>o</a:t>
            </a:r>
            <a:r>
              <a:rPr sz="1271" dirty="0">
                <a:latin typeface="Arial"/>
                <a:cs typeface="Arial"/>
              </a:rPr>
              <a:t>r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re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or</a:t>
            </a:r>
            <a:endParaRPr sz="1271" dirty="0">
              <a:latin typeface="Arial"/>
              <a:cs typeface="Arial"/>
            </a:endParaRPr>
          </a:p>
          <a:p>
            <a:pPr marL="499332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b="1" dirty="0">
                <a:latin typeface="Arial"/>
                <a:cs typeface="Arial"/>
              </a:rPr>
              <a:t>Pe</a:t>
            </a:r>
            <a:r>
              <a:rPr sz="1271" b="1" spc="-4" dirty="0">
                <a:latin typeface="Arial"/>
                <a:cs typeface="Arial"/>
              </a:rPr>
              <a:t>n</a:t>
            </a:r>
            <a:r>
              <a:rPr sz="1271" b="1" dirty="0">
                <a:latin typeface="Arial"/>
                <a:cs typeface="Arial"/>
              </a:rPr>
              <a:t>eka</a:t>
            </a:r>
            <a:r>
              <a:rPr sz="1271" b="1" spc="-4" dirty="0">
                <a:latin typeface="Arial"/>
                <a:cs typeface="Arial"/>
              </a:rPr>
              <a:t>n</a:t>
            </a:r>
            <a:r>
              <a:rPr sz="1271" b="1" dirty="0">
                <a:latin typeface="Arial"/>
                <a:cs typeface="Arial"/>
              </a:rPr>
              <a:t>an</a:t>
            </a:r>
            <a:r>
              <a:rPr sz="1271" b="1" spc="-40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Ec</a:t>
            </a:r>
            <a:r>
              <a:rPr sz="1271" b="1" spc="-4" dirty="0">
                <a:latin typeface="Arial"/>
                <a:cs typeface="Arial"/>
              </a:rPr>
              <a:t>h</a:t>
            </a:r>
            <a:r>
              <a:rPr sz="1271" b="1" dirty="0">
                <a:latin typeface="Arial"/>
                <a:cs typeface="Arial"/>
              </a:rPr>
              <a:t>o</a:t>
            </a:r>
            <a:endParaRPr sz="1271" dirty="0">
              <a:latin typeface="Arial"/>
              <a:cs typeface="Arial"/>
            </a:endParaRPr>
          </a:p>
          <a:p>
            <a:pPr marL="759370" marR="428535" indent="-260037">
              <a:lnSpc>
                <a:spcPts val="1460"/>
              </a:lnSpc>
              <a:spcBef>
                <a:spcPts val="64"/>
              </a:spcBef>
              <a:tabLst>
                <a:tab pos="749224" algn="l"/>
              </a:tabLst>
            </a:pPr>
            <a:r>
              <a:rPr sz="953" dirty="0">
                <a:solidFill>
                  <a:srgbClr val="FFFFE1"/>
                </a:solidFill>
                <a:latin typeface="Wingdings"/>
                <a:cs typeface="Wingdings"/>
              </a:rPr>
              <a:t></a:t>
            </a:r>
            <a:r>
              <a:rPr sz="953" spc="-817" dirty="0">
                <a:solidFill>
                  <a:srgbClr val="FFFFE1"/>
                </a:solidFill>
                <a:latin typeface="Times New Roman"/>
                <a:cs typeface="Times New Roman"/>
              </a:rPr>
              <a:t> </a:t>
            </a:r>
            <a:r>
              <a:rPr sz="953" dirty="0">
                <a:solidFill>
                  <a:srgbClr val="FFFFE1"/>
                </a:solidFill>
                <a:latin typeface="Times New Roman"/>
                <a:cs typeface="Times New Roman"/>
              </a:rPr>
              <a:t>	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ho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adalah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ualan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bali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ponen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 pe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apan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irim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bi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ara </a:t>
            </a:r>
            <a:endParaRPr sz="1271" dirty="0">
              <a:latin typeface="Arial"/>
              <a:cs typeface="Arial"/>
            </a:endParaRPr>
          </a:p>
          <a:p>
            <a:pPr marL="759370" marR="428535">
              <a:lnSpc>
                <a:spcPts val="1460"/>
              </a:lnSpc>
              <a:spcBef>
                <a:spcPts val="978"/>
              </a:spcBef>
              <a:tabLst>
                <a:tab pos="749224" algn="l"/>
              </a:tabLst>
            </a:pP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 err="1">
                <a:latin typeface="Arial"/>
                <a:cs typeface="Arial"/>
              </a:rPr>
              <a:t>jarak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dirty="0" err="1">
                <a:latin typeface="Arial"/>
                <a:cs typeface="Arial"/>
              </a:rPr>
              <a:t>hubungan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panggilan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up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jauh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ehingga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erjadi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idak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jela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ara</a:t>
            </a:r>
            <a:endParaRPr sz="127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59370">
              <a:lnSpc>
                <a:spcPct val="95825"/>
              </a:lnSpc>
              <a:spcBef>
                <a:spcPts val="104"/>
              </a:spcBef>
            </a:pP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lin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balik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ara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o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o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is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uai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ujung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ana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berbi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ara</a:t>
            </a:r>
            <a:endParaRPr sz="12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134069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6" name="object 16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ct val="95825"/>
              </a:lnSpc>
              <a:spcBef>
                <a:spcPts val="168"/>
              </a:spcBef>
            </a:pPr>
            <a:r>
              <a:rPr sz="1815" b="1" dirty="0">
                <a:latin typeface="Arial"/>
                <a:cs typeface="Arial"/>
              </a:rPr>
              <a:t>Tes</a:t>
            </a:r>
            <a:r>
              <a:rPr sz="1815" b="1" spc="4" dirty="0">
                <a:latin typeface="Arial"/>
                <a:cs typeface="Arial"/>
              </a:rPr>
              <a:t>t</a:t>
            </a:r>
            <a:r>
              <a:rPr sz="1815" b="1" spc="-4" dirty="0">
                <a:latin typeface="Arial"/>
                <a:cs typeface="Arial"/>
              </a:rPr>
              <a:t>i</a:t>
            </a:r>
            <a:r>
              <a:rPr sz="1815" b="1" dirty="0">
                <a:latin typeface="Arial"/>
                <a:cs typeface="Arial"/>
              </a:rPr>
              <a:t>ng</a:t>
            </a:r>
            <a:endParaRPr sz="1815">
              <a:latin typeface="Arial"/>
              <a:cs typeface="Arial"/>
            </a:endParaRPr>
          </a:p>
          <a:p>
            <a:pPr marL="843744" marR="501853" indent="-484113">
              <a:lnSpc>
                <a:spcPts val="1960"/>
              </a:lnSpc>
              <a:spcBef>
                <a:spcPts val="538"/>
              </a:spcBef>
              <a:tabLst>
                <a:tab pos="841436" algn="l"/>
              </a:tabLst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815" spc="-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emampuan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un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uk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menguji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iap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alu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pelanggan me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upa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54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</a:t>
            </a:r>
            <a:r>
              <a:rPr sz="1815" spc="4" dirty="0">
                <a:latin typeface="Arial"/>
                <a:cs typeface="Arial"/>
              </a:rPr>
              <a:t>rs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4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ar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emua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em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en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al</a:t>
            </a:r>
            <a:r>
              <a:rPr sz="1815" spc="-3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lo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al.</a:t>
            </a:r>
            <a:endParaRPr sz="1815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201"/>
              </a:spcBef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      </a:t>
            </a:r>
            <a:r>
              <a:rPr sz="1634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815" spc="-4" dirty="0">
                <a:latin typeface="Arial"/>
                <a:cs typeface="Arial"/>
              </a:rPr>
              <a:t>P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in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ip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ar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u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unan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penge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44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alu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adalah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:</a:t>
            </a:r>
            <a:endParaRPr sz="1815">
              <a:latin typeface="Arial"/>
              <a:cs typeface="Arial"/>
            </a:endParaRPr>
          </a:p>
          <a:p>
            <a:pPr marL="1587896" marR="699667" indent="-398356">
              <a:lnSpc>
                <a:spcPts val="1861"/>
              </a:lnSpc>
              <a:spcBef>
                <a:spcPts val="515"/>
              </a:spcBef>
              <a:tabLst>
                <a:tab pos="1579133" algn="l"/>
              </a:tabLst>
            </a:pPr>
            <a:r>
              <a:rPr sz="953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724" spc="4" dirty="0">
                <a:latin typeface="Arial"/>
                <a:cs typeface="Arial"/>
              </a:rPr>
              <a:t>T</a:t>
            </a:r>
            <a:r>
              <a:rPr sz="1724" dirty="0">
                <a:latin typeface="Arial"/>
                <a:cs typeface="Arial"/>
              </a:rPr>
              <a:t>iap</a:t>
            </a:r>
            <a:r>
              <a:rPr sz="1724" spc="-33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salu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an</a:t>
            </a:r>
            <a:r>
              <a:rPr sz="1724" spc="-20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pelangg</a:t>
            </a:r>
            <a:r>
              <a:rPr sz="1724" spc="13" dirty="0">
                <a:latin typeface="Arial"/>
                <a:cs typeface="Arial"/>
              </a:rPr>
              <a:t>a</a:t>
            </a:r>
            <a:r>
              <a:rPr sz="1724" dirty="0">
                <a:latin typeface="Arial"/>
                <a:cs typeface="Arial"/>
              </a:rPr>
              <a:t>n</a:t>
            </a:r>
            <a:r>
              <a:rPr sz="1724" spc="-44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ha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us</a:t>
            </a:r>
            <a:r>
              <a:rPr sz="1724" spc="-20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bisa</a:t>
            </a:r>
            <a:r>
              <a:rPr sz="1724" spc="-17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diakses</a:t>
            </a:r>
            <a:r>
              <a:rPr sz="1724" spc="-22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dan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lintasan ha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us</a:t>
            </a:r>
            <a:r>
              <a:rPr sz="1724" spc="-29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dipe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panj</a:t>
            </a:r>
            <a:r>
              <a:rPr sz="1724" spc="13" dirty="0">
                <a:latin typeface="Arial"/>
                <a:cs typeface="Arial"/>
              </a:rPr>
              <a:t>an</a:t>
            </a:r>
            <a:r>
              <a:rPr sz="1724" dirty="0">
                <a:latin typeface="Arial"/>
                <a:cs typeface="Arial"/>
              </a:rPr>
              <a:t>g</a:t>
            </a:r>
            <a:r>
              <a:rPr sz="1724" spc="-63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ke</a:t>
            </a:r>
            <a:r>
              <a:rPr sz="1724" spc="-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pe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alatan</a:t>
            </a:r>
            <a:r>
              <a:rPr sz="1724" spc="-30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penguji</a:t>
            </a:r>
            <a:r>
              <a:rPr sz="1724" spc="13" dirty="0">
                <a:latin typeface="Arial"/>
                <a:cs typeface="Arial"/>
              </a:rPr>
              <a:t>a</a:t>
            </a:r>
            <a:r>
              <a:rPr sz="1724" dirty="0">
                <a:latin typeface="Arial"/>
                <a:cs typeface="Arial"/>
              </a:rPr>
              <a:t>n</a:t>
            </a:r>
            <a:r>
              <a:rPr sz="1724" spc="-38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sela</a:t>
            </a:r>
            <a:r>
              <a:rPr sz="1724" spc="4" dirty="0">
                <a:latin typeface="Arial"/>
                <a:cs typeface="Arial"/>
              </a:rPr>
              <a:t>m</a:t>
            </a:r>
            <a:r>
              <a:rPr sz="1724" dirty="0">
                <a:latin typeface="Arial"/>
                <a:cs typeface="Arial"/>
              </a:rPr>
              <a:t>a</a:t>
            </a:r>
            <a:endParaRPr sz="172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87896">
              <a:lnSpc>
                <a:spcPts val="1947"/>
              </a:lnSpc>
              <a:spcBef>
                <a:spcPts val="97"/>
              </a:spcBef>
            </a:pPr>
            <a:r>
              <a:rPr sz="2587" baseline="-1525" dirty="0">
                <a:latin typeface="Arial"/>
                <a:cs typeface="Arial"/>
              </a:rPr>
              <a:t>be</a:t>
            </a:r>
            <a:r>
              <a:rPr sz="2587" spc="4" baseline="-1525" dirty="0">
                <a:latin typeface="Arial"/>
                <a:cs typeface="Arial"/>
              </a:rPr>
              <a:t>r</a:t>
            </a:r>
            <a:r>
              <a:rPr sz="2587" baseline="-1525" dirty="0">
                <a:latin typeface="Arial"/>
                <a:cs typeface="Arial"/>
              </a:rPr>
              <a:t>langsun</a:t>
            </a:r>
            <a:r>
              <a:rPr sz="2587" spc="13" baseline="-1525" dirty="0">
                <a:latin typeface="Arial"/>
                <a:cs typeface="Arial"/>
              </a:rPr>
              <a:t>g</a:t>
            </a:r>
            <a:r>
              <a:rPr sz="2587" baseline="-1525" dirty="0">
                <a:latin typeface="Arial"/>
                <a:cs typeface="Arial"/>
              </a:rPr>
              <a:t>nya</a:t>
            </a:r>
            <a:r>
              <a:rPr sz="2587" spc="-77" baseline="-1525" dirty="0">
                <a:latin typeface="Arial"/>
                <a:cs typeface="Arial"/>
              </a:rPr>
              <a:t> </a:t>
            </a:r>
            <a:r>
              <a:rPr sz="2587" baseline="-1525" dirty="0">
                <a:latin typeface="Arial"/>
                <a:cs typeface="Arial"/>
              </a:rPr>
              <a:t>penguji</a:t>
            </a:r>
            <a:r>
              <a:rPr sz="2587" spc="13" baseline="-1525" dirty="0">
                <a:latin typeface="Arial"/>
                <a:cs typeface="Arial"/>
              </a:rPr>
              <a:t>a</a:t>
            </a:r>
            <a:r>
              <a:rPr sz="2587" baseline="-1525" dirty="0">
                <a:latin typeface="Arial"/>
                <a:cs typeface="Arial"/>
              </a:rPr>
              <a:t>n</a:t>
            </a:r>
            <a:endParaRPr sz="1724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192"/>
              </a:spcBef>
            </a:pPr>
            <a:r>
              <a:rPr sz="953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953" spc="5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724" spc="4" dirty="0">
                <a:latin typeface="Arial"/>
                <a:cs typeface="Arial"/>
              </a:rPr>
              <a:t>T</a:t>
            </a:r>
            <a:r>
              <a:rPr sz="1724" dirty="0">
                <a:latin typeface="Arial"/>
                <a:cs typeface="Arial"/>
              </a:rPr>
              <a:t>est</a:t>
            </a:r>
            <a:r>
              <a:rPr sz="1724" spc="-42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bisa</a:t>
            </a:r>
            <a:r>
              <a:rPr sz="1724" spc="-17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dibuat</a:t>
            </a:r>
            <a:r>
              <a:rPr sz="1724" spc="-5" dirty="0">
                <a:latin typeface="Arial"/>
                <a:cs typeface="Arial"/>
              </a:rPr>
              <a:t> 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utin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atau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</a:t>
            </a:r>
            <a:r>
              <a:rPr sz="1724" spc="4" dirty="0">
                <a:latin typeface="Arial"/>
                <a:cs typeface="Arial"/>
              </a:rPr>
              <a:t>m</a:t>
            </a:r>
            <a:r>
              <a:rPr sz="1724" dirty="0">
                <a:latin typeface="Arial"/>
                <a:cs typeface="Arial"/>
              </a:rPr>
              <a:t>inta</a:t>
            </a:r>
            <a:r>
              <a:rPr sz="1724" spc="-23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ketika</a:t>
            </a:r>
            <a:r>
              <a:rPr sz="1724" spc="-26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dibutuhk</a:t>
            </a:r>
            <a:r>
              <a:rPr sz="1724" spc="13" dirty="0">
                <a:latin typeface="Arial"/>
                <a:cs typeface="Arial"/>
              </a:rPr>
              <a:t>a</a:t>
            </a:r>
            <a:r>
              <a:rPr sz="1724" dirty="0">
                <a:latin typeface="Arial"/>
                <a:cs typeface="Arial"/>
              </a:rPr>
              <a:t>n</a:t>
            </a:r>
            <a:endParaRPr sz="1724">
              <a:latin typeface="Arial"/>
              <a:cs typeface="Arial"/>
            </a:endParaRPr>
          </a:p>
          <a:p>
            <a:pPr marL="1587896" marR="912363" indent="-398356">
              <a:lnSpc>
                <a:spcPts val="1861"/>
              </a:lnSpc>
              <a:spcBef>
                <a:spcPts val="515"/>
              </a:spcBef>
              <a:tabLst>
                <a:tab pos="1579133" algn="l"/>
              </a:tabLst>
            </a:pPr>
            <a:r>
              <a:rPr sz="953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724" spc="-4" dirty="0">
                <a:latin typeface="Arial"/>
                <a:cs typeface="Arial"/>
              </a:rPr>
              <a:t>A</a:t>
            </a:r>
            <a:r>
              <a:rPr sz="1724" dirty="0">
                <a:latin typeface="Arial"/>
                <a:cs typeface="Arial"/>
              </a:rPr>
              <a:t>kses</a:t>
            </a:r>
            <a:r>
              <a:rPr sz="1724" spc="-46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anta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</a:t>
            </a:r>
            <a:r>
              <a:rPr sz="1724" spc="-16" dirty="0">
                <a:latin typeface="Arial"/>
                <a:cs typeface="Arial"/>
              </a:rPr>
              <a:t> </a:t>
            </a:r>
            <a:r>
              <a:rPr sz="1724" spc="-4" dirty="0">
                <a:latin typeface="Arial"/>
                <a:cs typeface="Arial"/>
              </a:rPr>
              <a:t>S</a:t>
            </a:r>
            <a:r>
              <a:rPr sz="1724" dirty="0">
                <a:latin typeface="Arial"/>
                <a:cs typeface="Arial"/>
              </a:rPr>
              <a:t>L</a:t>
            </a:r>
            <a:r>
              <a:rPr sz="1724" spc="4" dirty="0">
                <a:latin typeface="Arial"/>
                <a:cs typeface="Arial"/>
              </a:rPr>
              <a:t>T</a:t>
            </a:r>
            <a:r>
              <a:rPr sz="1724" dirty="0">
                <a:latin typeface="Arial"/>
                <a:cs typeface="Arial"/>
              </a:rPr>
              <a:t>U</a:t>
            </a:r>
            <a:r>
              <a:rPr sz="1724" spc="-30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dan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kelengka</a:t>
            </a:r>
            <a:r>
              <a:rPr sz="1724" spc="13" dirty="0">
                <a:latin typeface="Arial"/>
                <a:cs typeface="Arial"/>
              </a:rPr>
              <a:t>p</a:t>
            </a:r>
            <a:r>
              <a:rPr sz="1724" dirty="0">
                <a:latin typeface="Arial"/>
                <a:cs typeface="Arial"/>
              </a:rPr>
              <a:t>an</a:t>
            </a:r>
            <a:r>
              <a:rPr sz="1724" spc="-52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tes</a:t>
            </a:r>
            <a:r>
              <a:rPr sz="1724" spc="-18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bisa</a:t>
            </a:r>
            <a:r>
              <a:rPr sz="1724" spc="-4" dirty="0">
                <a:latin typeface="Arial"/>
                <a:cs typeface="Arial"/>
              </a:rPr>
              <a:t> </a:t>
            </a:r>
            <a:r>
              <a:rPr sz="1724" spc="4" dirty="0">
                <a:latin typeface="Arial"/>
                <a:cs typeface="Arial"/>
              </a:rPr>
              <a:t>m</a:t>
            </a:r>
            <a:r>
              <a:rPr sz="1724" dirty="0">
                <a:latin typeface="Arial"/>
                <a:cs typeface="Arial"/>
              </a:rPr>
              <a:t>elalui sebuah</a:t>
            </a:r>
            <a:r>
              <a:rPr sz="1724" spc="-29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bus</a:t>
            </a:r>
            <a:r>
              <a:rPr sz="1724" spc="-14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atau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s</a:t>
            </a:r>
            <a:r>
              <a:rPr sz="1724" spc="-13" dirty="0">
                <a:latin typeface="Arial"/>
                <a:cs typeface="Arial"/>
              </a:rPr>
              <a:t>w</a:t>
            </a:r>
            <a:r>
              <a:rPr sz="1724" dirty="0">
                <a:latin typeface="Arial"/>
                <a:cs typeface="Arial"/>
              </a:rPr>
              <a:t>itch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kecil</a:t>
            </a:r>
            <a:r>
              <a:rPr sz="1724" spc="-11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yang</a:t>
            </a:r>
            <a:r>
              <a:rPr sz="1724" spc="-24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te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pisah</a:t>
            </a:r>
            <a:endParaRPr sz="1724">
              <a:latin typeface="Arial"/>
              <a:cs typeface="Arial"/>
            </a:endParaRPr>
          </a:p>
          <a:p>
            <a:pPr marL="1189540">
              <a:lnSpc>
                <a:spcPts val="1697"/>
              </a:lnSpc>
              <a:spcBef>
                <a:spcPts val="278"/>
              </a:spcBef>
            </a:pPr>
            <a:r>
              <a:rPr sz="1429" baseline="-1716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29" baseline="-16564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1429" spc="54" baseline="-1656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2587" baseline="-9154" dirty="0">
                <a:latin typeface="Arial"/>
                <a:cs typeface="Arial"/>
              </a:rPr>
              <a:t>Jika</a:t>
            </a:r>
            <a:r>
              <a:rPr sz="2587" spc="-30" baseline="-9154" dirty="0">
                <a:latin typeface="Arial"/>
                <a:cs typeface="Arial"/>
              </a:rPr>
              <a:t> </a:t>
            </a:r>
            <a:r>
              <a:rPr sz="2587" baseline="-9154" dirty="0">
                <a:latin typeface="Arial"/>
                <a:cs typeface="Arial"/>
              </a:rPr>
              <a:t>unit</a:t>
            </a:r>
            <a:r>
              <a:rPr sz="2587" spc="-9" baseline="-9154" dirty="0">
                <a:latin typeface="Arial"/>
                <a:cs typeface="Arial"/>
              </a:rPr>
              <a:t> </a:t>
            </a:r>
            <a:r>
              <a:rPr sz="2587" baseline="-9154" dirty="0">
                <a:latin typeface="Arial"/>
                <a:cs typeface="Arial"/>
              </a:rPr>
              <a:t>pelangg</a:t>
            </a:r>
            <a:r>
              <a:rPr sz="2587" spc="13" baseline="-9154" dirty="0">
                <a:latin typeface="Arial"/>
                <a:cs typeface="Arial"/>
              </a:rPr>
              <a:t>a</a:t>
            </a:r>
            <a:r>
              <a:rPr sz="2587" baseline="-9154" dirty="0">
                <a:latin typeface="Arial"/>
                <a:cs typeface="Arial"/>
              </a:rPr>
              <a:t>n</a:t>
            </a:r>
            <a:r>
              <a:rPr sz="2587" spc="4" baseline="-9154" dirty="0">
                <a:latin typeface="Arial"/>
                <a:cs typeface="Arial"/>
              </a:rPr>
              <a:t>-</a:t>
            </a:r>
            <a:r>
              <a:rPr sz="2587" spc="8" baseline="-9154" dirty="0">
                <a:latin typeface="Arial"/>
                <a:cs typeface="Arial"/>
              </a:rPr>
              <a:t>k</a:t>
            </a:r>
            <a:r>
              <a:rPr sz="2587" baseline="-9154" dirty="0">
                <a:latin typeface="Arial"/>
                <a:cs typeface="Arial"/>
              </a:rPr>
              <a:t>o</a:t>
            </a:r>
            <a:r>
              <a:rPr sz="2587" spc="13" baseline="-9154" dirty="0">
                <a:latin typeface="Arial"/>
                <a:cs typeface="Arial"/>
              </a:rPr>
              <a:t>n</a:t>
            </a:r>
            <a:r>
              <a:rPr sz="2587" baseline="-9154" dirty="0">
                <a:latin typeface="Arial"/>
                <a:cs typeface="Arial"/>
              </a:rPr>
              <a:t>es</a:t>
            </a:r>
            <a:r>
              <a:rPr sz="2587" spc="13" baseline="-9154" dirty="0">
                <a:latin typeface="Arial"/>
                <a:cs typeface="Arial"/>
              </a:rPr>
              <a:t>e</a:t>
            </a:r>
            <a:r>
              <a:rPr sz="2587" baseline="-9154" dirty="0">
                <a:latin typeface="Arial"/>
                <a:cs typeface="Arial"/>
              </a:rPr>
              <a:t>nt</a:t>
            </a:r>
            <a:r>
              <a:rPr sz="2587" spc="4" baseline="-9154" dirty="0">
                <a:latin typeface="Arial"/>
                <a:cs typeface="Arial"/>
              </a:rPr>
              <a:t>r</a:t>
            </a:r>
            <a:r>
              <a:rPr sz="2587" baseline="-9154" dirty="0">
                <a:latin typeface="Arial"/>
                <a:cs typeface="Arial"/>
              </a:rPr>
              <a:t>a</a:t>
            </a:r>
            <a:r>
              <a:rPr sz="2587" spc="13" baseline="-9154" dirty="0">
                <a:latin typeface="Arial"/>
                <a:cs typeface="Arial"/>
              </a:rPr>
              <a:t>t</a:t>
            </a:r>
            <a:r>
              <a:rPr sz="2587" baseline="-9154" dirty="0">
                <a:latin typeface="Arial"/>
                <a:cs typeface="Arial"/>
              </a:rPr>
              <a:t>or</a:t>
            </a:r>
            <a:r>
              <a:rPr sz="2587" spc="-132" baseline="-9154" dirty="0">
                <a:latin typeface="Arial"/>
                <a:cs typeface="Arial"/>
              </a:rPr>
              <a:t> </a:t>
            </a:r>
            <a:r>
              <a:rPr sz="2587" baseline="-9154" dirty="0">
                <a:latin typeface="Arial"/>
                <a:cs typeface="Arial"/>
              </a:rPr>
              <a:t>letaknya</a:t>
            </a:r>
            <a:r>
              <a:rPr sz="2587" spc="-32" baseline="-9154" dirty="0">
                <a:latin typeface="Arial"/>
                <a:cs typeface="Arial"/>
              </a:rPr>
              <a:t> </a:t>
            </a:r>
            <a:r>
              <a:rPr sz="2587" baseline="-9154" dirty="0">
                <a:latin typeface="Arial"/>
                <a:cs typeface="Arial"/>
              </a:rPr>
              <a:t>te</a:t>
            </a:r>
            <a:r>
              <a:rPr sz="2587" spc="4" baseline="-9154" dirty="0">
                <a:latin typeface="Arial"/>
                <a:cs typeface="Arial"/>
              </a:rPr>
              <a:t>r</a:t>
            </a:r>
            <a:r>
              <a:rPr sz="2587" baseline="-9154" dirty="0">
                <a:latin typeface="Arial"/>
                <a:cs typeface="Arial"/>
              </a:rPr>
              <a:t>pencil</a:t>
            </a:r>
            <a:r>
              <a:rPr sz="2587" spc="453" baseline="-9154" dirty="0">
                <a:latin typeface="Arial"/>
                <a:cs typeface="Arial"/>
              </a:rPr>
              <a:t> </a:t>
            </a:r>
            <a:r>
              <a:rPr sz="2587" baseline="-9154" dirty="0">
                <a:latin typeface="Arial"/>
                <a:cs typeface="Arial"/>
              </a:rPr>
              <a:t>da</a:t>
            </a:r>
            <a:r>
              <a:rPr sz="2587" spc="4" baseline="-9154" dirty="0">
                <a:latin typeface="Arial"/>
                <a:cs typeface="Arial"/>
              </a:rPr>
              <a:t>r</a:t>
            </a:r>
            <a:r>
              <a:rPr sz="2587" baseline="-9154" dirty="0">
                <a:latin typeface="Arial"/>
                <a:cs typeface="Arial"/>
              </a:rPr>
              <a:t>i</a:t>
            </a:r>
            <a:endParaRPr sz="1724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41169" marR="674772">
              <a:lnSpc>
                <a:spcPts val="1861"/>
              </a:lnSpc>
              <a:spcBef>
                <a:spcPts val="383"/>
              </a:spcBef>
            </a:pPr>
            <a:r>
              <a:rPr sz="1724" dirty="0">
                <a:latin typeface="Arial"/>
                <a:cs typeface="Arial"/>
              </a:rPr>
              <a:t>sent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al</a:t>
            </a:r>
            <a:r>
              <a:rPr sz="1724" spc="-33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induk</a:t>
            </a:r>
            <a:r>
              <a:rPr sz="1724" spc="-18" dirty="0">
                <a:latin typeface="Arial"/>
                <a:cs typeface="Arial"/>
              </a:rPr>
              <a:t> </a:t>
            </a:r>
            <a:r>
              <a:rPr sz="1724" spc="4" dirty="0">
                <a:latin typeface="Arial"/>
                <a:cs typeface="Arial"/>
              </a:rPr>
              <a:t>m</a:t>
            </a:r>
            <a:r>
              <a:rPr sz="1724" dirty="0">
                <a:latin typeface="Arial"/>
                <a:cs typeface="Arial"/>
              </a:rPr>
              <a:t>aka</a:t>
            </a:r>
            <a:r>
              <a:rPr sz="1724" spc="-28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blok</a:t>
            </a:r>
            <a:r>
              <a:rPr sz="1724" spc="-8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pengetesan</a:t>
            </a:r>
            <a:r>
              <a:rPr sz="1724" spc="-39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bisa</a:t>
            </a:r>
            <a:r>
              <a:rPr sz="1724" spc="-17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dilakukan</a:t>
            </a:r>
            <a:r>
              <a:rPr sz="1724" spc="-27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oleh konsent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ator</a:t>
            </a:r>
            <a:r>
              <a:rPr sz="1724" spc="-59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atau</a:t>
            </a:r>
            <a:r>
              <a:rPr sz="1724" spc="-1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oleh</a:t>
            </a:r>
            <a:r>
              <a:rPr sz="1724" spc="-5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sent</a:t>
            </a:r>
            <a:r>
              <a:rPr sz="1724" spc="4" dirty="0">
                <a:latin typeface="Arial"/>
                <a:cs typeface="Arial"/>
              </a:rPr>
              <a:t>r</a:t>
            </a:r>
            <a:r>
              <a:rPr sz="1724" dirty="0">
                <a:latin typeface="Arial"/>
                <a:cs typeface="Arial"/>
              </a:rPr>
              <a:t>al</a:t>
            </a:r>
            <a:r>
              <a:rPr sz="1724" spc="-24" dirty="0">
                <a:latin typeface="Arial"/>
                <a:cs typeface="Arial"/>
              </a:rPr>
              <a:t> </a:t>
            </a:r>
            <a:r>
              <a:rPr sz="1724" dirty="0">
                <a:latin typeface="Arial"/>
                <a:cs typeface="Arial"/>
              </a:rPr>
              <a:t>induk</a:t>
            </a:r>
            <a:endParaRPr sz="172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10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 txBox="1"/>
          <p:nvPr/>
        </p:nvSpPr>
        <p:spPr>
          <a:xfrm>
            <a:off x="3384046" y="2159535"/>
            <a:ext cx="6233456" cy="254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951"/>
              </a:lnSpc>
              <a:spcBef>
                <a:spcPts val="97"/>
              </a:spcBef>
            </a:pPr>
            <a:r>
              <a:rPr sz="1815" dirty="0">
                <a:latin typeface="Arial"/>
                <a:cs typeface="Arial"/>
              </a:rPr>
              <a:t>pelanggan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en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al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lo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al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digi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al,</a:t>
            </a:r>
            <a:r>
              <a:rPr sz="1815" spc="-4" dirty="0">
                <a:latin typeface="Arial"/>
                <a:cs typeface="Arial"/>
              </a:rPr>
              <a:t> S</a:t>
            </a:r>
            <a:r>
              <a:rPr sz="1815" dirty="0">
                <a:latin typeface="Arial"/>
                <a:cs typeface="Arial"/>
              </a:rPr>
              <a:t>LTU ini</a:t>
            </a:r>
            <a:r>
              <a:rPr sz="1815" spc="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mampu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mela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ani</a:t>
            </a:r>
            <a:endParaRPr sz="181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4046" y="2878760"/>
            <a:ext cx="6143246" cy="6966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951"/>
              </a:lnSpc>
              <a:spcBef>
                <a:spcPts val="97"/>
              </a:spcBef>
            </a:pPr>
            <a:r>
              <a:rPr sz="1815" dirty="0">
                <a:latin typeface="Arial"/>
                <a:cs typeface="Arial"/>
              </a:rPr>
              <a:t>dan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pen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in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alan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CC</a:t>
            </a:r>
            <a:r>
              <a:rPr sz="1815" dirty="0">
                <a:latin typeface="Arial"/>
                <a:cs typeface="Arial"/>
              </a:rPr>
              <a:t>S</a:t>
            </a:r>
            <a:r>
              <a:rPr sz="1815" spc="-4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16 </a:t>
            </a:r>
            <a:r>
              <a:rPr sz="1815" spc="-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bp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.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4" dirty="0">
                <a:latin typeface="Arial"/>
                <a:cs typeface="Arial"/>
              </a:rPr>
              <a:t>rk</a:t>
            </a:r>
            <a:r>
              <a:rPr sz="1815" dirty="0">
                <a:latin typeface="Arial"/>
                <a:cs typeface="Arial"/>
              </a:rPr>
              <a:t>it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4" dirty="0">
                <a:latin typeface="Arial"/>
                <a:cs typeface="Arial"/>
              </a:rPr>
              <a:t>f</a:t>
            </a:r>
            <a:r>
              <a:rPr sz="1815" dirty="0">
                <a:latin typeface="Arial"/>
                <a:cs typeface="Arial"/>
              </a:rPr>
              <a:t>ik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dipi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ah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pada</a:t>
            </a:r>
            <a:endParaRPr sz="1815">
              <a:latin typeface="Arial"/>
              <a:cs typeface="Arial"/>
            </a:endParaRPr>
          </a:p>
          <a:p>
            <a:pPr marL="11527" marR="34649">
              <a:lnSpc>
                <a:spcPct val="95825"/>
              </a:lnSpc>
              <a:spcBef>
                <a:spcPts val="1300"/>
              </a:spcBef>
            </a:pPr>
            <a:r>
              <a:rPr sz="1815" dirty="0">
                <a:latin typeface="Arial"/>
                <a:cs typeface="Arial"/>
              </a:rPr>
              <a:t>lua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.</a:t>
            </a:r>
            <a:endParaRPr sz="181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4045" y="3819285"/>
            <a:ext cx="5733252" cy="254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951"/>
              </a:lnSpc>
              <a:spcBef>
                <a:spcPts val="97"/>
              </a:spcBef>
            </a:pPr>
            <a:r>
              <a:rPr sz="1815" spc="4" dirty="0">
                <a:latin typeface="Arial"/>
                <a:cs typeface="Arial"/>
              </a:rPr>
              <a:t>U</a:t>
            </a:r>
            <a:r>
              <a:rPr sz="1815" dirty="0">
                <a:latin typeface="Arial"/>
                <a:cs typeface="Arial"/>
              </a:rPr>
              <a:t>nit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(N</a:t>
            </a:r>
            <a:r>
              <a:rPr sz="1815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U</a:t>
            </a:r>
            <a:r>
              <a:rPr sz="1815" dirty="0">
                <a:latin typeface="Arial"/>
                <a:cs typeface="Arial"/>
              </a:rPr>
              <a:t>)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dan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Te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minal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A</a:t>
            </a:r>
            <a:r>
              <a:rPr sz="1815" dirty="0">
                <a:latin typeface="Arial"/>
                <a:cs typeface="Arial"/>
              </a:rPr>
              <a:t>dap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er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(</a:t>
            </a:r>
            <a:r>
              <a:rPr sz="1815" dirty="0">
                <a:latin typeface="Arial"/>
                <a:cs typeface="Arial"/>
              </a:rPr>
              <a:t>T</a:t>
            </a:r>
            <a:r>
              <a:rPr sz="1815" spc="-4" dirty="0">
                <a:latin typeface="Arial"/>
                <a:cs typeface="Arial"/>
              </a:rPr>
              <a:t>A</a:t>
            </a:r>
            <a:r>
              <a:rPr sz="1815" dirty="0">
                <a:latin typeface="Arial"/>
                <a:cs typeface="Arial"/>
              </a:rPr>
              <a:t>)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pada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pelanggan.</a:t>
            </a:r>
            <a:endParaRPr sz="181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84046" y="4317211"/>
            <a:ext cx="5853097" cy="254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951"/>
              </a:lnSpc>
              <a:spcBef>
                <a:spcPts val="97"/>
              </a:spcBef>
            </a:pPr>
            <a:r>
              <a:rPr sz="1815" dirty="0">
                <a:latin typeface="Arial"/>
                <a:cs typeface="Arial"/>
              </a:rPr>
              <a:t>adalah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adan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alu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lo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al digi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al,</a:t>
            </a:r>
            <a:r>
              <a:rPr sz="1815" spc="-4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adan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f</a:t>
            </a:r>
            <a:r>
              <a:rPr sz="1815" dirty="0">
                <a:latin typeface="Arial"/>
                <a:cs typeface="Arial"/>
              </a:rPr>
              <a:t>ung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4" dirty="0">
                <a:latin typeface="Arial"/>
                <a:cs typeface="Arial"/>
              </a:rPr>
              <a:t>-</a:t>
            </a:r>
            <a:r>
              <a:rPr sz="1815" spc="-4" dirty="0">
                <a:latin typeface="Arial"/>
                <a:cs typeface="Arial"/>
              </a:rPr>
              <a:t>f</a:t>
            </a:r>
            <a:r>
              <a:rPr sz="1815" dirty="0">
                <a:latin typeface="Arial"/>
                <a:cs typeface="Arial"/>
              </a:rPr>
              <a:t>ung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endParaRPr sz="181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84046" y="5036436"/>
            <a:ext cx="3722391" cy="254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951"/>
              </a:lnSpc>
              <a:spcBef>
                <a:spcPts val="97"/>
              </a:spcBef>
            </a:pPr>
            <a:r>
              <a:rPr sz="1815" dirty="0">
                <a:latin typeface="Arial"/>
                <a:cs typeface="Arial"/>
              </a:rPr>
              <a:t>dila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u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 TA</a:t>
            </a:r>
            <a:r>
              <a:rPr sz="1815" spc="-4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ipada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spc="-4" dirty="0">
                <a:latin typeface="Arial"/>
                <a:cs typeface="Arial"/>
              </a:rPr>
              <a:t>/S</a:t>
            </a:r>
            <a:r>
              <a:rPr sz="1815" dirty="0">
                <a:latin typeface="Arial"/>
                <a:cs typeface="Arial"/>
              </a:rPr>
              <a:t>LTU</a:t>
            </a:r>
            <a:endParaRPr sz="181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62"/>
              </a:lnSpc>
              <a:spcBef>
                <a:spcPts val="2"/>
              </a:spcBef>
            </a:pPr>
            <a:endParaRPr sz="862"/>
          </a:p>
          <a:p>
            <a:pPr marL="347182" marR="873101">
              <a:lnSpc>
                <a:spcPct val="100041"/>
              </a:lnSpc>
              <a:spcBef>
                <a:spcPts val="1815"/>
              </a:spcBef>
            </a:pP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TE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R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MI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904" b="1" spc="-1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URA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 PEL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ANGGA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 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IT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90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6305" marR="1347770" indent="-484113">
              <a:lnSpc>
                <a:spcPts val="3485"/>
              </a:lnSpc>
              <a:spcBef>
                <a:spcPts val="283"/>
              </a:spcBef>
              <a:tabLst>
                <a:tab pos="887542" algn="l"/>
              </a:tabLst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815" spc="-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LTU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dirty="0">
                <a:latin typeface="Arial"/>
                <a:cs typeface="Arial"/>
              </a:rPr>
              <a:t>igi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al mengguna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4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jalur digi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al da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ala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an pe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ala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non</a:t>
            </a:r>
            <a:r>
              <a:rPr sz="1815" spc="4" dirty="0">
                <a:latin typeface="Arial"/>
                <a:cs typeface="Arial"/>
              </a:rPr>
              <a:t>-s</a:t>
            </a:r>
            <a:r>
              <a:rPr sz="1815" dirty="0">
                <a:latin typeface="Arial"/>
                <a:cs typeface="Arial"/>
              </a:rPr>
              <a:t>ua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54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( mi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.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a,</a:t>
            </a:r>
            <a:r>
              <a:rPr sz="1815" spc="-26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v</a:t>
            </a:r>
            <a:r>
              <a:rPr sz="1815" dirty="0">
                <a:latin typeface="Arial"/>
                <a:cs typeface="Arial"/>
              </a:rPr>
              <a:t>ideo d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b</a:t>
            </a:r>
            <a:r>
              <a:rPr sz="1815" spc="-4" dirty="0">
                <a:latin typeface="Arial"/>
                <a:cs typeface="Arial"/>
              </a:rPr>
              <a:t>.</a:t>
            </a:r>
            <a:r>
              <a:rPr sz="1815" spc="4" dirty="0">
                <a:latin typeface="Arial"/>
                <a:cs typeface="Arial"/>
              </a:rPr>
              <a:t>)</a:t>
            </a:r>
            <a:r>
              <a:rPr sz="1815" dirty="0">
                <a:latin typeface="Arial"/>
                <a:cs typeface="Arial"/>
              </a:rPr>
              <a:t>.</a:t>
            </a:r>
            <a:endParaRPr sz="1815">
              <a:latin typeface="Arial"/>
              <a:cs typeface="Arial"/>
            </a:endParaRPr>
          </a:p>
          <a:p>
            <a:pPr marL="412191">
              <a:lnSpc>
                <a:spcPts val="1865"/>
              </a:lnSpc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      </a:t>
            </a:r>
            <a:r>
              <a:rPr sz="1634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815" spc="4" dirty="0">
                <a:latin typeface="Arial"/>
                <a:cs typeface="Arial"/>
              </a:rPr>
              <a:t>J</a:t>
            </a:r>
            <a:r>
              <a:rPr sz="1815" dirty="0">
                <a:latin typeface="Arial"/>
                <a:cs typeface="Arial"/>
              </a:rPr>
              <a:t>alur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digi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al</a:t>
            </a:r>
            <a:r>
              <a:rPr sz="1815" spc="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men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edia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4" dirty="0">
                <a:latin typeface="Arial"/>
                <a:cs typeface="Arial"/>
              </a:rPr>
              <a:t>rk</a:t>
            </a:r>
            <a:r>
              <a:rPr sz="1815" dirty="0">
                <a:latin typeface="Arial"/>
                <a:cs typeface="Arial"/>
              </a:rPr>
              <a:t>it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64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bps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pi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ah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23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4" dirty="0">
                <a:latin typeface="Arial"/>
                <a:cs typeface="Arial"/>
              </a:rPr>
              <a:t>f</a:t>
            </a:r>
            <a:r>
              <a:rPr sz="1815" dirty="0">
                <a:latin typeface="Arial"/>
                <a:cs typeface="Arial"/>
              </a:rPr>
              <a:t>ik</a:t>
            </a:r>
            <a:endParaRPr sz="1815">
              <a:latin typeface="Arial"/>
              <a:cs typeface="Arial"/>
            </a:endParaRPr>
          </a:p>
          <a:p>
            <a:pPr marL="896305">
              <a:lnSpc>
                <a:spcPct val="95825"/>
              </a:lnSpc>
              <a:spcBef>
                <a:spcPts val="1304"/>
              </a:spcBef>
            </a:pP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en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al</a:t>
            </a:r>
            <a:r>
              <a:rPr sz="1815" spc="-3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dalam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spc="-4" dirty="0">
                <a:latin typeface="Arial"/>
                <a:cs typeface="Arial"/>
              </a:rPr>
              <a:t>/S</a:t>
            </a:r>
            <a:r>
              <a:rPr sz="1815" dirty="0">
                <a:latin typeface="Arial"/>
                <a:cs typeface="Arial"/>
              </a:rPr>
              <a:t>LTU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dan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di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u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4" dirty="0">
                <a:latin typeface="Arial"/>
                <a:cs typeface="Arial"/>
              </a:rPr>
              <a:t>k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melalui ja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ingan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elepon</a:t>
            </a:r>
            <a:endParaRPr sz="181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80"/>
              </a:lnSpc>
              <a:spcBef>
                <a:spcPts val="15"/>
              </a:spcBef>
            </a:pPr>
            <a:endParaRPr sz="1180"/>
          </a:p>
          <a:p>
            <a:pPr marL="412191">
              <a:lnSpc>
                <a:spcPct val="95825"/>
              </a:lnSpc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      </a:t>
            </a:r>
            <a:r>
              <a:rPr sz="1634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dirty="0">
                <a:latin typeface="Arial"/>
                <a:cs typeface="Arial"/>
              </a:rPr>
              <a:t>iag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am</a:t>
            </a:r>
            <a:r>
              <a:rPr sz="1815" spc="-3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blok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D</a:t>
            </a:r>
            <a:r>
              <a:rPr sz="1815" spc="-4" dirty="0">
                <a:latin typeface="Arial"/>
                <a:cs typeface="Arial"/>
              </a:rPr>
              <a:t>/S</a:t>
            </a:r>
            <a:r>
              <a:rPr sz="1815" dirty="0">
                <a:latin typeface="Arial"/>
                <a:cs typeface="Arial"/>
              </a:rPr>
              <a:t>LTU 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ang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di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-13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as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N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spc="4" dirty="0">
                <a:latin typeface="Arial"/>
                <a:cs typeface="Arial"/>
              </a:rPr>
              <a:t>w</a:t>
            </a:r>
            <a:r>
              <a:rPr sz="1815" dirty="0">
                <a:latin typeface="Arial"/>
                <a:cs typeface="Arial"/>
              </a:rPr>
              <a:t>o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k</a:t>
            </a:r>
            <a:r>
              <a:rPr sz="1815" spc="-26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Te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mina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ion</a:t>
            </a:r>
            <a:endParaRPr sz="1815">
              <a:latin typeface="Arial"/>
              <a:cs typeface="Arial"/>
            </a:endParaRPr>
          </a:p>
          <a:p>
            <a:pPr marL="412191">
              <a:lnSpc>
                <a:spcPct val="95825"/>
              </a:lnSpc>
              <a:spcBef>
                <a:spcPts val="1833"/>
              </a:spcBef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      </a:t>
            </a:r>
            <a:r>
              <a:rPr sz="1634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815" spc="-4" dirty="0">
                <a:latin typeface="Arial"/>
                <a:cs typeface="Arial"/>
              </a:rPr>
              <a:t>P</a:t>
            </a:r>
            <a:r>
              <a:rPr sz="1815" dirty="0">
                <a:latin typeface="Arial"/>
                <a:cs typeface="Arial"/>
              </a:rPr>
              <a:t>e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bedaan</a:t>
            </a:r>
            <a:r>
              <a:rPr sz="1815" spc="-45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u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ama</a:t>
            </a:r>
            <a:r>
              <a:rPr sz="1815" spc="-8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dengan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spc="-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LTU un</a:t>
            </a:r>
            <a:r>
              <a:rPr sz="1815" spc="-4" dirty="0">
                <a:latin typeface="Arial"/>
                <a:cs typeface="Arial"/>
              </a:rPr>
              <a:t>t</a:t>
            </a:r>
            <a:r>
              <a:rPr sz="1815" dirty="0">
                <a:latin typeface="Arial"/>
                <a:cs typeface="Arial"/>
              </a:rPr>
              <a:t>uk</a:t>
            </a:r>
            <a:r>
              <a:rPr sz="1815" spc="-17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pelanggan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analog</a:t>
            </a:r>
            <a:endParaRPr sz="1815">
              <a:latin typeface="Arial"/>
              <a:cs typeface="Arial"/>
            </a:endParaRPr>
          </a:p>
          <a:p>
            <a:pPr marL="896305">
              <a:lnSpc>
                <a:spcPts val="1752"/>
              </a:lnSpc>
              <a:spcBef>
                <a:spcPts val="1485"/>
              </a:spcBef>
            </a:pPr>
            <a:r>
              <a:rPr sz="2723" spc="-4" baseline="-10145" dirty="0">
                <a:latin typeface="Arial"/>
                <a:cs typeface="Arial"/>
              </a:rPr>
              <a:t>B</a:t>
            </a:r>
            <a:r>
              <a:rPr sz="2723" baseline="-10145" dirty="0">
                <a:latin typeface="Arial"/>
                <a:cs typeface="Arial"/>
              </a:rPr>
              <a:t>O</a:t>
            </a:r>
            <a:r>
              <a:rPr sz="2723" spc="4" baseline="-10145" dirty="0">
                <a:latin typeface="Arial"/>
                <a:cs typeface="Arial"/>
              </a:rPr>
              <a:t>R</a:t>
            </a:r>
            <a:r>
              <a:rPr sz="2723" spc="-4" baseline="-10145" dirty="0">
                <a:latin typeface="Arial"/>
                <a:cs typeface="Arial"/>
              </a:rPr>
              <a:t>S</a:t>
            </a:r>
            <a:r>
              <a:rPr sz="2723" spc="4" baseline="-10145" dirty="0">
                <a:latin typeface="Arial"/>
                <a:cs typeface="Arial"/>
              </a:rPr>
              <a:t>CH</a:t>
            </a:r>
            <a:r>
              <a:rPr sz="2723" baseline="-10145" dirty="0">
                <a:latin typeface="Arial"/>
                <a:cs typeface="Arial"/>
              </a:rPr>
              <a:t>T</a:t>
            </a:r>
            <a:r>
              <a:rPr sz="2723" spc="-22" baseline="-10145" dirty="0">
                <a:latin typeface="Arial"/>
                <a:cs typeface="Arial"/>
              </a:rPr>
              <a:t> </a:t>
            </a:r>
            <a:r>
              <a:rPr sz="2723" baseline="-10145" dirty="0">
                <a:latin typeface="Arial"/>
                <a:cs typeface="Arial"/>
              </a:rPr>
              <a:t>oleh </a:t>
            </a:r>
            <a:r>
              <a:rPr sz="2723" spc="4" baseline="-10145" dirty="0">
                <a:latin typeface="Arial"/>
                <a:cs typeface="Arial"/>
              </a:rPr>
              <a:t>N</a:t>
            </a:r>
            <a:r>
              <a:rPr sz="2723" baseline="-10145" dirty="0">
                <a:latin typeface="Arial"/>
                <a:cs typeface="Arial"/>
              </a:rPr>
              <a:t>TU dan</a:t>
            </a:r>
            <a:r>
              <a:rPr sz="2723" spc="-8" baseline="-10145" dirty="0">
                <a:latin typeface="Arial"/>
                <a:cs typeface="Arial"/>
              </a:rPr>
              <a:t> </a:t>
            </a:r>
            <a:r>
              <a:rPr sz="2723" baseline="-10145" dirty="0">
                <a:latin typeface="Arial"/>
                <a:cs typeface="Arial"/>
              </a:rPr>
              <a:t>pe</a:t>
            </a:r>
            <a:r>
              <a:rPr sz="2723" spc="4" baseline="-10145" dirty="0">
                <a:latin typeface="Arial"/>
                <a:cs typeface="Arial"/>
              </a:rPr>
              <a:t>r</a:t>
            </a:r>
            <a:r>
              <a:rPr sz="2723" baseline="-10145" dirty="0">
                <a:latin typeface="Arial"/>
                <a:cs typeface="Arial"/>
              </a:rPr>
              <a:t>ala</a:t>
            </a:r>
            <a:r>
              <a:rPr sz="2723" spc="-4" baseline="-10145" dirty="0">
                <a:latin typeface="Arial"/>
                <a:cs typeface="Arial"/>
              </a:rPr>
              <a:t>t</a:t>
            </a:r>
            <a:r>
              <a:rPr sz="2723" baseline="-10145" dirty="0">
                <a:latin typeface="Arial"/>
                <a:cs typeface="Arial"/>
              </a:rPr>
              <a:t>an</a:t>
            </a:r>
            <a:r>
              <a:rPr sz="2723" spc="-31" baseline="-10145" dirty="0">
                <a:latin typeface="Arial"/>
                <a:cs typeface="Arial"/>
              </a:rPr>
              <a:t> </a:t>
            </a:r>
            <a:r>
              <a:rPr sz="2723" baseline="-10145" dirty="0">
                <a:latin typeface="Arial"/>
                <a:cs typeface="Arial"/>
              </a:rPr>
              <a:t>pelanggan</a:t>
            </a:r>
            <a:r>
              <a:rPr sz="2723" spc="-22" baseline="-10145" dirty="0">
                <a:latin typeface="Arial"/>
                <a:cs typeface="Arial"/>
              </a:rPr>
              <a:t> </a:t>
            </a:r>
            <a:r>
              <a:rPr sz="2723" spc="-4" baseline="-10145" dirty="0">
                <a:latin typeface="Arial"/>
                <a:cs typeface="Arial"/>
              </a:rPr>
              <a:t>y</a:t>
            </a:r>
            <a:r>
              <a:rPr sz="2723" baseline="-10145" dirty="0">
                <a:latin typeface="Arial"/>
                <a:cs typeface="Arial"/>
              </a:rPr>
              <a:t>ang</a:t>
            </a:r>
            <a:r>
              <a:rPr sz="2723" spc="-8" baseline="-10145" dirty="0">
                <a:latin typeface="Arial"/>
                <a:cs typeface="Arial"/>
              </a:rPr>
              <a:t> </a:t>
            </a:r>
            <a:r>
              <a:rPr sz="2723" baseline="-10145" dirty="0">
                <a:latin typeface="Arial"/>
                <a:cs typeface="Arial"/>
              </a:rPr>
              <a:t>lebih.</a:t>
            </a:r>
            <a:endParaRPr sz="1815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65464">
              <a:lnSpc>
                <a:spcPct val="95825"/>
              </a:lnSpc>
              <a:spcBef>
                <a:spcPts val="427"/>
              </a:spcBef>
            </a:pPr>
            <a:r>
              <a:rPr sz="163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634" dirty="0">
                <a:solidFill>
                  <a:srgbClr val="B2B2B2"/>
                </a:solidFill>
                <a:latin typeface="Times New Roman"/>
                <a:cs typeface="Times New Roman"/>
              </a:rPr>
              <a:t>      </a:t>
            </a:r>
            <a:r>
              <a:rPr sz="1634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815" dirty="0">
                <a:latin typeface="Arial"/>
                <a:cs typeface="Arial"/>
              </a:rPr>
              <a:t>Fung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i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penga</a:t>
            </a:r>
            <a:r>
              <a:rPr sz="1815" spc="4" dirty="0">
                <a:latin typeface="Arial"/>
                <a:cs typeface="Arial"/>
              </a:rPr>
              <a:t>w</a:t>
            </a:r>
            <a:r>
              <a:rPr sz="1815" dirty="0">
                <a:latin typeface="Arial"/>
                <a:cs typeface="Arial"/>
              </a:rPr>
              <a:t>a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spc="4" dirty="0">
                <a:latin typeface="Arial"/>
                <a:cs typeface="Arial"/>
              </a:rPr>
              <a:t>s</a:t>
            </a:r>
            <a:r>
              <a:rPr sz="1815" dirty="0">
                <a:latin typeface="Arial"/>
                <a:cs typeface="Arial"/>
              </a:rPr>
              <a:t>alu</a:t>
            </a:r>
            <a:r>
              <a:rPr sz="1815" spc="4" dirty="0">
                <a:latin typeface="Arial"/>
                <a:cs typeface="Arial"/>
              </a:rPr>
              <a:t>r</a:t>
            </a:r>
            <a:r>
              <a:rPr sz="1815" dirty="0">
                <a:latin typeface="Arial"/>
                <a:cs typeface="Arial"/>
              </a:rPr>
              <a:t>an</a:t>
            </a:r>
            <a:r>
              <a:rPr sz="1815" spc="-31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pelanggan</a:t>
            </a:r>
            <a:r>
              <a:rPr sz="1815" spc="-22" dirty="0">
                <a:latin typeface="Arial"/>
                <a:cs typeface="Arial"/>
              </a:rPr>
              <a:t> </a:t>
            </a:r>
            <a:r>
              <a:rPr sz="1815" dirty="0">
                <a:latin typeface="Arial"/>
                <a:cs typeface="Arial"/>
              </a:rPr>
              <a:t>lebih ban</a:t>
            </a:r>
            <a:r>
              <a:rPr sz="1815" spc="-4" dirty="0">
                <a:latin typeface="Arial"/>
                <a:cs typeface="Arial"/>
              </a:rPr>
              <a:t>y</a:t>
            </a:r>
            <a:r>
              <a:rPr sz="1815" dirty="0">
                <a:latin typeface="Arial"/>
                <a:cs typeface="Arial"/>
              </a:rPr>
              <a:t>ak</a:t>
            </a:r>
            <a:endParaRPr sz="181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54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911473" y="1804979"/>
            <a:ext cx="6763485" cy="1625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911473" y="3423236"/>
            <a:ext cx="6763485" cy="2918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029038" y="5836792"/>
            <a:ext cx="2557400" cy="170124"/>
          </a:xfrm>
          <a:custGeom>
            <a:avLst/>
            <a:gdLst/>
            <a:ahLst/>
            <a:cxnLst/>
            <a:rect l="l" t="t" r="r" b="b"/>
            <a:pathLst>
              <a:path w="2817876" h="187451">
                <a:moveTo>
                  <a:pt x="0" y="0"/>
                </a:moveTo>
                <a:lnTo>
                  <a:pt x="0" y="187451"/>
                </a:lnTo>
                <a:lnTo>
                  <a:pt x="2817876" y="187451"/>
                </a:lnTo>
                <a:lnTo>
                  <a:pt x="28178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3029038" y="5836792"/>
            <a:ext cx="2557400" cy="170124"/>
          </a:xfrm>
          <a:custGeom>
            <a:avLst/>
            <a:gdLst/>
            <a:ahLst/>
            <a:cxnLst/>
            <a:rect l="l" t="t" r="r" b="b"/>
            <a:pathLst>
              <a:path w="2817876" h="187451">
                <a:moveTo>
                  <a:pt x="0" y="0"/>
                </a:moveTo>
                <a:lnTo>
                  <a:pt x="0" y="187451"/>
                </a:lnTo>
                <a:lnTo>
                  <a:pt x="2817876" y="187451"/>
                </a:lnTo>
                <a:lnTo>
                  <a:pt x="2817876" y="0"/>
                </a:lnTo>
                <a:lnTo>
                  <a:pt x="0" y="0"/>
                </a:lnTo>
                <a:close/>
              </a:path>
            </a:pathLst>
          </a:custGeom>
          <a:ln w="953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029038" y="5836792"/>
            <a:ext cx="2557400" cy="1701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62"/>
              </a:lnSpc>
              <a:spcBef>
                <a:spcPts val="2"/>
              </a:spcBef>
            </a:pPr>
            <a:endParaRPr sz="862"/>
          </a:p>
          <a:p>
            <a:pPr marL="359630" marR="860653">
              <a:lnSpc>
                <a:spcPct val="100041"/>
              </a:lnSpc>
              <a:spcBef>
                <a:spcPts val="1815"/>
              </a:spcBef>
            </a:pP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TE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R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MI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904" b="1" spc="-1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URA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 PEL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ANGGA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 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IT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90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219199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 txBox="1"/>
          <p:nvPr/>
        </p:nvSpPr>
        <p:spPr>
          <a:xfrm>
            <a:off x="3122635" y="1923782"/>
            <a:ext cx="6233947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ana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og,</a:t>
            </a:r>
            <a:r>
              <a:rPr sz="1452" spc="-52" dirty="0">
                <a:latin typeface="Arial"/>
                <a:cs typeface="Arial"/>
              </a:rPr>
              <a:t> 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tu</a:t>
            </a:r>
            <a:r>
              <a:rPr sz="1452" spc="-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 </a:t>
            </a:r>
            <a:r>
              <a:rPr sz="1452" spc="1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pengeta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en,</a:t>
            </a:r>
            <a:r>
              <a:rPr sz="1452" spc="-5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v</a:t>
            </a:r>
            <a:r>
              <a:rPr sz="1452" dirty="0">
                <a:latin typeface="Arial"/>
                <a:cs typeface="Arial"/>
              </a:rPr>
              <a:t>er</a:t>
            </a:r>
            <a:r>
              <a:rPr sz="1452" spc="-1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v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tage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ote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on,</a:t>
            </a:r>
            <a:r>
              <a:rPr sz="1452" spc="-4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atuan</a:t>
            </a:r>
            <a:r>
              <a:rPr sz="1452" spc="-6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a, 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endParaRPr sz="145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2635" y="2499162"/>
            <a:ext cx="6471043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-4" dirty="0">
                <a:latin typeface="Arial"/>
                <a:cs typeface="Arial"/>
              </a:rPr>
              <a:t>F</a:t>
            </a:r>
            <a:r>
              <a:rPr sz="1452" dirty="0">
                <a:latin typeface="Arial"/>
                <a:cs typeface="Arial"/>
              </a:rPr>
              <a:t>DM</a:t>
            </a:r>
            <a:r>
              <a:rPr sz="1452" spc="-3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apa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tas</a:t>
            </a:r>
            <a:r>
              <a:rPr sz="1452" spc="-7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nggi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ang</a:t>
            </a:r>
            <a:r>
              <a:rPr sz="1452" spc="-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mi</a:t>
            </a:r>
            <a:r>
              <a:rPr sz="1452" dirty="0">
                <a:latin typeface="Arial"/>
                <a:cs typeface="Arial"/>
              </a:rPr>
              <a:t>na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7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pada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ta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un</a:t>
            </a:r>
            <a:r>
              <a:rPr sz="1452" spc="-5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mi</a:t>
            </a:r>
            <a:r>
              <a:rPr sz="1452" dirty="0">
                <a:latin typeface="Arial"/>
                <a:cs typeface="Arial"/>
              </a:rPr>
              <a:t>nal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4" dirty="0">
                <a:latin typeface="Arial"/>
                <a:cs typeface="Arial"/>
              </a:rPr>
              <a:t>smis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49" dirty="0">
                <a:latin typeface="Arial"/>
                <a:cs typeface="Arial"/>
              </a:rPr>
              <a:t> 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ang</a:t>
            </a:r>
            <a:endParaRPr sz="145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66757" y="3282679"/>
            <a:ext cx="2139926" cy="195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484"/>
              </a:lnSpc>
              <a:spcBef>
                <a:spcPts val="74"/>
              </a:spcBef>
            </a:pPr>
            <a:r>
              <a:rPr sz="1361" spc="4" dirty="0">
                <a:latin typeface="Arial"/>
                <a:cs typeface="Arial"/>
              </a:rPr>
              <a:t>kelo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po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u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u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-8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peralatan</a:t>
            </a:r>
            <a:r>
              <a:rPr sz="1361" dirty="0">
                <a:latin typeface="Arial"/>
                <a:cs typeface="Arial"/>
              </a:rPr>
              <a:t>.</a:t>
            </a:r>
            <a:endParaRPr sz="1361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6757" y="3656123"/>
            <a:ext cx="5666895" cy="1959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484"/>
              </a:lnSpc>
              <a:spcBef>
                <a:spcPts val="74"/>
              </a:spcBef>
            </a:pPr>
            <a:r>
              <a:rPr sz="1361" spc="4" dirty="0">
                <a:latin typeface="Arial"/>
                <a:cs typeface="Arial"/>
              </a:rPr>
              <a:t>kana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PC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standa</a:t>
            </a:r>
            <a:r>
              <a:rPr sz="1361" dirty="0">
                <a:latin typeface="Arial"/>
                <a:cs typeface="Arial"/>
              </a:rPr>
              <a:t>r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dala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-8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kecepata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dirty="0">
                <a:latin typeface="Arial"/>
                <a:cs typeface="Arial"/>
              </a:rPr>
              <a:t>2 M</a:t>
            </a:r>
            <a:r>
              <a:rPr sz="1361" spc="4" dirty="0">
                <a:latin typeface="Arial"/>
                <a:cs typeface="Arial"/>
              </a:rPr>
              <a:t>bp</a:t>
            </a:r>
            <a:r>
              <a:rPr sz="1361" dirty="0">
                <a:latin typeface="Arial"/>
                <a:cs typeface="Arial"/>
              </a:rPr>
              <a:t>s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an</a:t>
            </a:r>
            <a:r>
              <a:rPr sz="1361" dirty="0">
                <a:latin typeface="Arial"/>
                <a:cs typeface="Arial"/>
              </a:rPr>
              <a:t>g</a:t>
            </a:r>
            <a:r>
              <a:rPr sz="1361" spc="17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dihasilka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ole</a:t>
            </a:r>
            <a:r>
              <a:rPr sz="1361" dirty="0">
                <a:latin typeface="Arial"/>
                <a:cs typeface="Arial"/>
              </a:rPr>
              <a:t>h </a:t>
            </a:r>
            <a:r>
              <a:rPr sz="1361" spc="-4" dirty="0">
                <a:latin typeface="Arial"/>
                <a:cs typeface="Arial"/>
              </a:rPr>
              <a:t>ATTU</a:t>
            </a:r>
            <a:r>
              <a:rPr sz="1361" dirty="0">
                <a:latin typeface="Arial"/>
                <a:cs typeface="Arial"/>
              </a:rPr>
              <a:t>,</a:t>
            </a:r>
            <a:endParaRPr sz="136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6757" y="4416842"/>
            <a:ext cx="5969453" cy="4034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 marR="25934">
              <a:lnSpc>
                <a:spcPts val="1484"/>
              </a:lnSpc>
              <a:spcBef>
                <a:spcPts val="74"/>
              </a:spcBef>
            </a:pP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engunaka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35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8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D</a:t>
            </a:r>
            <a:r>
              <a:rPr sz="1361" dirty="0">
                <a:latin typeface="Arial"/>
                <a:cs typeface="Arial"/>
              </a:rPr>
              <a:t>C </a:t>
            </a:r>
            <a:r>
              <a:rPr sz="1361" spc="4" dirty="0">
                <a:latin typeface="Arial"/>
                <a:cs typeface="Arial"/>
              </a:rPr>
              <a:t>da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4" dirty="0">
                <a:latin typeface="Arial"/>
                <a:cs typeface="Arial"/>
              </a:rPr>
              <a:t>outband</a:t>
            </a:r>
            <a:r>
              <a:rPr sz="1361" dirty="0">
                <a:latin typeface="Arial"/>
                <a:cs typeface="Arial"/>
              </a:rPr>
              <a:t>.</a:t>
            </a:r>
            <a:endParaRPr sz="1361">
              <a:latin typeface="Arial"/>
              <a:cs typeface="Arial"/>
            </a:endParaRPr>
          </a:p>
          <a:p>
            <a:pPr marL="11527">
              <a:lnSpc>
                <a:spcPct val="95825"/>
              </a:lnSpc>
            </a:pPr>
            <a:r>
              <a:rPr sz="1361" spc="-4" dirty="0">
                <a:latin typeface="Arial"/>
                <a:cs typeface="Arial"/>
              </a:rPr>
              <a:t>T</a:t>
            </a:r>
            <a:r>
              <a:rPr sz="1361" spc="4" dirty="0">
                <a:latin typeface="Arial"/>
                <a:cs typeface="Arial"/>
              </a:rPr>
              <a:t>run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analo</a:t>
            </a:r>
            <a:r>
              <a:rPr sz="1361" dirty="0">
                <a:latin typeface="Arial"/>
                <a:cs typeface="Arial"/>
              </a:rPr>
              <a:t>g 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an</a:t>
            </a:r>
            <a:r>
              <a:rPr sz="1361" dirty="0">
                <a:latin typeface="Arial"/>
                <a:cs typeface="Arial"/>
              </a:rPr>
              <a:t>g</a:t>
            </a:r>
            <a:r>
              <a:rPr sz="1361" spc="8" dirty="0">
                <a:latin typeface="Arial"/>
                <a:cs typeface="Arial"/>
              </a:rPr>
              <a:t> 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enggunaka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siste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-17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trans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is</a:t>
            </a:r>
            <a:r>
              <a:rPr sz="1361" dirty="0">
                <a:latin typeface="Arial"/>
                <a:cs typeface="Arial"/>
              </a:rPr>
              <a:t>i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FD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haru</a:t>
            </a:r>
            <a:r>
              <a:rPr sz="1361" dirty="0">
                <a:latin typeface="Arial"/>
                <a:cs typeface="Arial"/>
              </a:rPr>
              <a:t>s</a:t>
            </a:r>
            <a:r>
              <a:rPr sz="1361" spc="-23" dirty="0">
                <a:latin typeface="Arial"/>
                <a:cs typeface="Arial"/>
              </a:rPr>
              <a:t> 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enggunaka</a:t>
            </a:r>
            <a:r>
              <a:rPr sz="1361" dirty="0">
                <a:latin typeface="Arial"/>
                <a:cs typeface="Arial"/>
              </a:rPr>
              <a:t>n</a:t>
            </a:r>
            <a:endParaRPr sz="136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8416" y="4687109"/>
            <a:ext cx="108617" cy="1184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ct val="92488"/>
              </a:lnSpc>
              <a:spcBef>
                <a:spcPts val="45"/>
              </a:spcBef>
            </a:pPr>
            <a:r>
              <a:rPr sz="726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endParaRPr sz="726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ANALO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0770">
              <a:lnSpc>
                <a:spcPts val="1398"/>
              </a:lnSpc>
              <a:spcBef>
                <a:spcPts val="70"/>
              </a:spcBef>
            </a:pPr>
            <a:r>
              <a:rPr sz="1906" baseline="214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906" baseline="2070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906" spc="136" baseline="2070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2178" spc="-4" baseline="1811" dirty="0">
                <a:latin typeface="Arial"/>
                <a:cs typeface="Arial"/>
              </a:rPr>
              <a:t>F</a:t>
            </a:r>
            <a:r>
              <a:rPr sz="2178" baseline="1811" dirty="0">
                <a:latin typeface="Arial"/>
                <a:cs typeface="Arial"/>
              </a:rPr>
              <a:t>ung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i</a:t>
            </a:r>
            <a:r>
              <a:rPr sz="2178" spc="-61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pe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baseline="1811" dirty="0">
                <a:latin typeface="Arial"/>
                <a:cs typeface="Arial"/>
              </a:rPr>
              <a:t>a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atan</a:t>
            </a:r>
            <a:r>
              <a:rPr sz="2178" spc="-43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t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baseline="1811" dirty="0">
                <a:latin typeface="Arial"/>
                <a:cs typeface="Arial"/>
              </a:rPr>
              <a:t>unk</a:t>
            </a:r>
            <a:r>
              <a:rPr sz="2178" spc="-1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ana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og</a:t>
            </a:r>
            <a:r>
              <a:rPr sz="2178" spc="-52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ha</a:t>
            </a:r>
            <a:r>
              <a:rPr sz="2178" spc="4" baseline="1811" dirty="0">
                <a:latin typeface="Arial"/>
                <a:cs typeface="Arial"/>
              </a:rPr>
              <a:t>m</a:t>
            </a:r>
            <a:r>
              <a:rPr sz="2178" baseline="1811" dirty="0">
                <a:latin typeface="Arial"/>
                <a:cs typeface="Arial"/>
              </a:rPr>
              <a:t>p</a:t>
            </a:r>
            <a:r>
              <a:rPr sz="2178" spc="4" baseline="1811" dirty="0">
                <a:latin typeface="Arial"/>
                <a:cs typeface="Arial"/>
              </a:rPr>
              <a:t>i</a:t>
            </a:r>
            <a:r>
              <a:rPr sz="2178" baseline="1811" dirty="0">
                <a:latin typeface="Arial"/>
                <a:cs typeface="Arial"/>
              </a:rPr>
              <a:t>r</a:t>
            </a:r>
            <a:r>
              <a:rPr sz="2178" spc="-34" baseline="1811" dirty="0">
                <a:latin typeface="Arial"/>
                <a:cs typeface="Arial"/>
              </a:rPr>
              <a:t> 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a</a:t>
            </a:r>
            <a:r>
              <a:rPr sz="2178" spc="4" baseline="1811" dirty="0">
                <a:latin typeface="Arial"/>
                <a:cs typeface="Arial"/>
              </a:rPr>
              <a:t>m</a:t>
            </a:r>
            <a:r>
              <a:rPr sz="2178" baseline="1811" dirty="0">
                <a:latin typeface="Arial"/>
                <a:cs typeface="Arial"/>
              </a:rPr>
              <a:t>a</a:t>
            </a:r>
            <a:r>
              <a:rPr sz="2178" spc="-35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dengan</a:t>
            </a:r>
            <a:r>
              <a:rPr sz="2178" spc="-34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te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spc="4" baseline="1811" dirty="0">
                <a:latin typeface="Arial"/>
                <a:cs typeface="Arial"/>
              </a:rPr>
              <a:t>mi</a:t>
            </a:r>
            <a:r>
              <a:rPr sz="2178" baseline="1811" dirty="0">
                <a:latin typeface="Arial"/>
                <a:cs typeface="Arial"/>
              </a:rPr>
              <a:t>na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i</a:t>
            </a:r>
            <a:r>
              <a:rPr sz="2178" spc="-50" baseline="1811" dirty="0">
                <a:latin typeface="Arial"/>
                <a:cs typeface="Arial"/>
              </a:rPr>
              <a:t> 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a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u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baseline="1811" dirty="0">
                <a:latin typeface="Arial"/>
                <a:cs typeface="Arial"/>
              </a:rPr>
              <a:t>an</a:t>
            </a:r>
            <a:r>
              <a:rPr sz="2178" spc="-47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pe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anggan</a:t>
            </a:r>
            <a:endParaRPr sz="1452">
              <a:latin typeface="Arial"/>
              <a:cs typeface="Arial"/>
            </a:endParaRPr>
          </a:p>
          <a:p>
            <a:pPr marL="634883">
              <a:lnSpc>
                <a:spcPct val="95825"/>
              </a:lnSpc>
              <a:spcBef>
                <a:spcPts val="1048"/>
              </a:spcBef>
            </a:pPr>
            <a:r>
              <a:rPr sz="1452" dirty="0">
                <a:latin typeface="Arial"/>
                <a:cs typeface="Arial"/>
              </a:rPr>
              <a:t>en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od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ng/de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od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ng,</a:t>
            </a:r>
            <a:r>
              <a:rPr sz="1452" spc="-14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7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dan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p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ksi</a:t>
            </a:r>
            <a:r>
              <a:rPr sz="1452" dirty="0">
                <a:latin typeface="Arial"/>
                <a:cs typeface="Arial"/>
              </a:rPr>
              <a:t>ng.</a:t>
            </a:r>
            <a:endParaRPr sz="1452">
              <a:latin typeface="Arial"/>
              <a:cs typeface="Arial"/>
            </a:endParaRPr>
          </a:p>
          <a:p>
            <a:pPr marL="150770">
              <a:lnSpc>
                <a:spcPct val="95825"/>
              </a:lnSpc>
              <a:spcBef>
                <a:spcPts val="73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ki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51" dirty="0">
                <a:latin typeface="Arial"/>
                <a:cs typeface="Arial"/>
              </a:rPr>
              <a:t> </a:t>
            </a:r>
            <a:r>
              <a:rPr sz="1452" spc="-4" dirty="0">
                <a:latin typeface="Arial"/>
                <a:cs typeface="Arial"/>
              </a:rPr>
              <a:t>Tr</a:t>
            </a:r>
            <a:r>
              <a:rPr sz="1452" dirty="0">
                <a:latin typeface="Arial"/>
                <a:cs typeface="Arial"/>
              </a:rPr>
              <a:t>unk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ana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og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ute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ui</a:t>
            </a:r>
            <a:r>
              <a:rPr sz="1452" spc="-50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DF</a:t>
            </a:r>
            <a:r>
              <a:rPr sz="1452" spc="-2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.</a:t>
            </a:r>
            <a:r>
              <a:rPr sz="1452" spc="-2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Rute</a:t>
            </a:r>
            <a:r>
              <a:rPr sz="1452" spc="-4" dirty="0">
                <a:latin typeface="Arial"/>
                <a:cs typeface="Arial"/>
              </a:rPr>
              <a:t>-r</a:t>
            </a:r>
            <a:r>
              <a:rPr sz="1452" dirty="0">
                <a:latin typeface="Arial"/>
                <a:cs typeface="Arial"/>
              </a:rPr>
              <a:t>ute</a:t>
            </a:r>
            <a:r>
              <a:rPr sz="1452" spc="-2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unk</a:t>
            </a:r>
            <a:r>
              <a:rPr sz="1452" spc="-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upa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endParaRPr sz="1452">
              <a:latin typeface="Arial"/>
              <a:cs typeface="Arial"/>
            </a:endParaRPr>
          </a:p>
          <a:p>
            <a:pPr marL="634883">
              <a:lnSpc>
                <a:spcPct val="95825"/>
              </a:lnSpc>
              <a:spcBef>
                <a:spcPts val="1118"/>
              </a:spcBef>
            </a:pPr>
            <a:r>
              <a:rPr sz="1452" dirty="0">
                <a:latin typeface="Arial"/>
                <a:cs typeface="Arial"/>
              </a:rPr>
              <a:t>pa</a:t>
            </a:r>
            <a:r>
              <a:rPr sz="1452" spc="4" dirty="0">
                <a:latin typeface="Arial"/>
                <a:cs typeface="Arial"/>
              </a:rPr>
              <a:t>li</a:t>
            </a:r>
            <a:r>
              <a:rPr sz="1452" dirty="0">
                <a:latin typeface="Arial"/>
                <a:cs typeface="Arial"/>
              </a:rPr>
              <a:t>ng</a:t>
            </a:r>
            <a:r>
              <a:rPr sz="1452" spc="-6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at</a:t>
            </a:r>
            <a:endParaRPr sz="1452">
              <a:latin typeface="Arial"/>
              <a:cs typeface="Arial"/>
            </a:endParaRPr>
          </a:p>
          <a:p>
            <a:pPr marL="150770">
              <a:lnSpc>
                <a:spcPct val="95825"/>
              </a:lnSpc>
              <a:spcBef>
                <a:spcPts val="73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b="1" spc="4" dirty="0">
                <a:latin typeface="Arial"/>
                <a:cs typeface="Arial"/>
              </a:rPr>
              <a:t>P</a:t>
            </a:r>
            <a:r>
              <a:rPr sz="1452" b="1" dirty="0">
                <a:latin typeface="Arial"/>
                <a:cs typeface="Arial"/>
              </a:rPr>
              <a:t>e</a:t>
            </a:r>
            <a:r>
              <a:rPr sz="1452" b="1" spc="-4" dirty="0">
                <a:latin typeface="Arial"/>
                <a:cs typeface="Arial"/>
              </a:rPr>
              <a:t>n</a:t>
            </a:r>
            <a:r>
              <a:rPr sz="1452" b="1" dirty="0">
                <a:latin typeface="Arial"/>
                <a:cs typeface="Arial"/>
              </a:rPr>
              <a:t>si</a:t>
            </a:r>
            <a:r>
              <a:rPr sz="1452" b="1" spc="-4" dirty="0">
                <a:latin typeface="Arial"/>
                <a:cs typeface="Arial"/>
              </a:rPr>
              <a:t>n</a:t>
            </a:r>
            <a:r>
              <a:rPr sz="1452" b="1" spc="-31" dirty="0">
                <a:latin typeface="Arial"/>
                <a:cs typeface="Arial"/>
              </a:rPr>
              <a:t>y</a:t>
            </a:r>
            <a:r>
              <a:rPr sz="1452" b="1" dirty="0">
                <a:latin typeface="Arial"/>
                <a:cs typeface="Arial"/>
              </a:rPr>
              <a:t>alan</a:t>
            </a:r>
            <a:endParaRPr sz="1452">
              <a:latin typeface="Arial"/>
              <a:cs typeface="Arial"/>
            </a:endParaRPr>
          </a:p>
          <a:p>
            <a:pPr marL="980679">
              <a:lnSpc>
                <a:spcPct val="95825"/>
              </a:lnSpc>
              <a:spcBef>
                <a:spcPts val="68"/>
              </a:spcBef>
            </a:pPr>
            <a:r>
              <a:rPr sz="726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26" dirty="0">
                <a:solidFill>
                  <a:srgbClr val="B2B2B2"/>
                </a:solidFill>
                <a:latin typeface="Times New Roman"/>
                <a:cs typeface="Times New Roman"/>
              </a:rPr>
              <a:t>            </a:t>
            </a:r>
            <a:r>
              <a:rPr sz="726" spc="12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P</a:t>
            </a:r>
            <a:r>
              <a:rPr sz="1361" spc="4" dirty="0">
                <a:latin typeface="Arial"/>
                <a:cs typeface="Arial"/>
              </a:rPr>
              <a:t>enangana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4" dirty="0">
                <a:latin typeface="Arial"/>
                <a:cs typeface="Arial"/>
              </a:rPr>
              <a:t>pad</a:t>
            </a:r>
            <a:r>
              <a:rPr sz="1361" dirty="0">
                <a:latin typeface="Arial"/>
                <a:cs typeface="Arial"/>
              </a:rPr>
              <a:t>a </a:t>
            </a:r>
            <a:r>
              <a:rPr sz="1361" spc="4" dirty="0">
                <a:latin typeface="Arial"/>
                <a:cs typeface="Arial"/>
              </a:rPr>
              <a:t>sentra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digita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dipusatka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pad</a:t>
            </a:r>
            <a:r>
              <a:rPr sz="1361" dirty="0">
                <a:latin typeface="Arial"/>
                <a:cs typeface="Arial"/>
              </a:rPr>
              <a:t>a </a:t>
            </a:r>
            <a:r>
              <a:rPr sz="1361" spc="4" dirty="0">
                <a:latin typeface="Arial"/>
                <a:cs typeface="Arial"/>
              </a:rPr>
              <a:t>suat</a:t>
            </a:r>
            <a:r>
              <a:rPr sz="1361" dirty="0">
                <a:latin typeface="Arial"/>
                <a:cs typeface="Arial"/>
              </a:rPr>
              <a:t>u</a:t>
            </a:r>
            <a:endParaRPr sz="136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80679">
              <a:lnSpc>
                <a:spcPct val="95825"/>
              </a:lnSpc>
              <a:spcBef>
                <a:spcPts val="399"/>
              </a:spcBef>
            </a:pPr>
            <a:r>
              <a:rPr sz="726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26" dirty="0">
                <a:solidFill>
                  <a:srgbClr val="B2B2B2"/>
                </a:solidFill>
                <a:latin typeface="Times New Roman"/>
                <a:cs typeface="Times New Roman"/>
              </a:rPr>
              <a:t>            </a:t>
            </a:r>
            <a:r>
              <a:rPr sz="726" spc="12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P</a:t>
            </a:r>
            <a:r>
              <a:rPr sz="1361" spc="4" dirty="0">
                <a:latin typeface="Arial"/>
                <a:cs typeface="Arial"/>
              </a:rPr>
              <a:t>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4" dirty="0">
                <a:latin typeface="Arial"/>
                <a:cs typeface="Arial"/>
              </a:rPr>
              <a:t>d</a:t>
            </a:r>
            <a:r>
              <a:rPr sz="1361" dirty="0">
                <a:latin typeface="Arial"/>
                <a:cs typeface="Arial"/>
              </a:rPr>
              <a:t>c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kon</a:t>
            </a:r>
            <a:r>
              <a:rPr sz="1361" spc="-17" dirty="0">
                <a:latin typeface="Arial"/>
                <a:cs typeface="Arial"/>
              </a:rPr>
              <a:t>v</a:t>
            </a:r>
            <a:r>
              <a:rPr sz="1361" spc="4" dirty="0">
                <a:latin typeface="Arial"/>
                <a:cs typeface="Arial"/>
              </a:rPr>
              <a:t>ensiona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4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dar</a:t>
            </a:r>
            <a:r>
              <a:rPr sz="1361" dirty="0">
                <a:latin typeface="Arial"/>
                <a:cs typeface="Arial"/>
              </a:rPr>
              <a:t>i</a:t>
            </a:r>
            <a:r>
              <a:rPr sz="1361" spc="-4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sirki</a:t>
            </a:r>
            <a:r>
              <a:rPr sz="1361" dirty="0">
                <a:latin typeface="Arial"/>
                <a:cs typeface="Arial"/>
              </a:rPr>
              <a:t>t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trun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dikon</a:t>
            </a:r>
            <a:r>
              <a:rPr sz="1361" spc="-17" dirty="0">
                <a:latin typeface="Arial"/>
                <a:cs typeface="Arial"/>
              </a:rPr>
              <a:t>v</a:t>
            </a:r>
            <a:r>
              <a:rPr sz="1361" spc="4" dirty="0">
                <a:latin typeface="Arial"/>
                <a:cs typeface="Arial"/>
              </a:rPr>
              <a:t>ersika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k</a:t>
            </a:r>
            <a:r>
              <a:rPr sz="1361" dirty="0">
                <a:latin typeface="Arial"/>
                <a:cs typeface="Arial"/>
              </a:rPr>
              <a:t>e </a:t>
            </a:r>
            <a:r>
              <a:rPr sz="1361" spc="4" dirty="0">
                <a:latin typeface="Arial"/>
                <a:cs typeface="Arial"/>
              </a:rPr>
              <a:t>for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a</a:t>
            </a:r>
            <a:r>
              <a:rPr sz="1361" dirty="0">
                <a:latin typeface="Arial"/>
                <a:cs typeface="Arial"/>
              </a:rPr>
              <a:t>t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T</a:t>
            </a:r>
            <a:r>
              <a:rPr sz="1361" dirty="0">
                <a:latin typeface="Arial"/>
                <a:cs typeface="Arial"/>
              </a:rPr>
              <a:t>S </a:t>
            </a:r>
            <a:r>
              <a:rPr sz="1361" spc="4" dirty="0">
                <a:latin typeface="Arial"/>
                <a:cs typeface="Arial"/>
              </a:rPr>
              <a:t>1</a:t>
            </a:r>
            <a:r>
              <a:rPr sz="1361" dirty="0">
                <a:latin typeface="Arial"/>
                <a:cs typeface="Arial"/>
              </a:rPr>
              <a:t>6</a:t>
            </a:r>
            <a:endParaRPr sz="1361">
              <a:latin typeface="Arial"/>
              <a:cs typeface="Arial"/>
            </a:endParaRPr>
          </a:p>
          <a:p>
            <a:pPr marL="1379036">
              <a:lnSpc>
                <a:spcPct val="95825"/>
              </a:lnSpc>
              <a:spcBef>
                <a:spcPts val="1048"/>
              </a:spcBef>
            </a:pPr>
            <a:r>
              <a:rPr sz="1361" spc="4" dirty="0">
                <a:latin typeface="Arial"/>
                <a:cs typeface="Arial"/>
              </a:rPr>
              <a:t>selanjutn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dirty="0">
                <a:latin typeface="Arial"/>
                <a:cs typeface="Arial"/>
              </a:rPr>
              <a:t>a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ditangan</a:t>
            </a:r>
            <a:r>
              <a:rPr sz="1361" dirty="0">
                <a:latin typeface="Arial"/>
                <a:cs typeface="Arial"/>
              </a:rPr>
              <a:t>i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ole</a:t>
            </a:r>
            <a:r>
              <a:rPr sz="1361" dirty="0">
                <a:latin typeface="Arial"/>
                <a:cs typeface="Arial"/>
              </a:rPr>
              <a:t>h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peralata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CA</a:t>
            </a:r>
            <a:r>
              <a:rPr sz="1361" dirty="0">
                <a:latin typeface="Arial"/>
                <a:cs typeface="Arial"/>
              </a:rPr>
              <a:t>S </a:t>
            </a:r>
            <a:r>
              <a:rPr sz="1361" spc="4" dirty="0">
                <a:latin typeface="Arial"/>
                <a:cs typeface="Arial"/>
              </a:rPr>
              <a:t>sentral</a:t>
            </a:r>
            <a:r>
              <a:rPr sz="1361" dirty="0">
                <a:latin typeface="Arial"/>
                <a:cs typeface="Arial"/>
              </a:rPr>
              <a:t>.</a:t>
            </a:r>
            <a:endParaRPr sz="1361">
              <a:latin typeface="Arial"/>
              <a:cs typeface="Arial"/>
            </a:endParaRPr>
          </a:p>
          <a:p>
            <a:pPr marL="150770">
              <a:lnSpc>
                <a:spcPct val="95825"/>
              </a:lnSpc>
              <a:spcBef>
                <a:spcPts val="68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b="1" dirty="0">
                <a:latin typeface="Arial"/>
                <a:cs typeface="Arial"/>
              </a:rPr>
              <a:t>Ca</a:t>
            </a:r>
            <a:r>
              <a:rPr sz="1452" b="1" spc="-4" dirty="0">
                <a:latin typeface="Arial"/>
                <a:cs typeface="Arial"/>
              </a:rPr>
              <a:t>t</a:t>
            </a:r>
            <a:r>
              <a:rPr sz="1452" b="1" dirty="0">
                <a:latin typeface="Arial"/>
                <a:cs typeface="Arial"/>
              </a:rPr>
              <a:t>u</a:t>
            </a:r>
            <a:r>
              <a:rPr sz="1452" b="1" spc="-32" dirty="0">
                <a:latin typeface="Arial"/>
                <a:cs typeface="Arial"/>
              </a:rPr>
              <a:t> </a:t>
            </a:r>
            <a:r>
              <a:rPr sz="1452" b="1" dirty="0">
                <a:latin typeface="Arial"/>
                <a:cs typeface="Arial"/>
              </a:rPr>
              <a:t>Da</a:t>
            </a:r>
            <a:r>
              <a:rPr sz="1452" b="1" spc="-31" dirty="0">
                <a:latin typeface="Arial"/>
                <a:cs typeface="Arial"/>
              </a:rPr>
              <a:t>y</a:t>
            </a:r>
            <a:r>
              <a:rPr sz="1452" b="1" dirty="0">
                <a:latin typeface="Arial"/>
                <a:cs typeface="Arial"/>
              </a:rPr>
              <a:t>a</a:t>
            </a:r>
            <a:endParaRPr sz="1452">
              <a:latin typeface="Arial"/>
              <a:cs typeface="Arial"/>
            </a:endParaRPr>
          </a:p>
          <a:p>
            <a:pPr marL="980679">
              <a:lnSpc>
                <a:spcPct val="95825"/>
              </a:lnSpc>
              <a:spcBef>
                <a:spcPts val="68"/>
              </a:spcBef>
            </a:pPr>
            <a:r>
              <a:rPr sz="726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26" dirty="0">
                <a:solidFill>
                  <a:srgbClr val="B2B2B2"/>
                </a:solidFill>
                <a:latin typeface="Times New Roman"/>
                <a:cs typeface="Times New Roman"/>
              </a:rPr>
              <a:t>            </a:t>
            </a:r>
            <a:r>
              <a:rPr sz="726" spc="12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C</a:t>
            </a:r>
            <a:r>
              <a:rPr sz="1361" spc="4" dirty="0">
                <a:latin typeface="Arial"/>
                <a:cs typeface="Arial"/>
              </a:rPr>
              <a:t>at</a:t>
            </a:r>
            <a:r>
              <a:rPr sz="1361" dirty="0">
                <a:latin typeface="Arial"/>
                <a:cs typeface="Arial"/>
              </a:rPr>
              <a:t>u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dirty="0">
                <a:latin typeface="Arial"/>
                <a:cs typeface="Arial"/>
              </a:rPr>
              <a:t>a</a:t>
            </a:r>
            <a:r>
              <a:rPr sz="1361" spc="8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digunaka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untu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entrans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isika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2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4" dirty="0">
                <a:latin typeface="Arial"/>
                <a:cs typeface="Arial"/>
              </a:rPr>
              <a:t>k</a:t>
            </a:r>
            <a:r>
              <a:rPr sz="1361" dirty="0">
                <a:latin typeface="Arial"/>
                <a:cs typeface="Arial"/>
              </a:rPr>
              <a:t>e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sentra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lainn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dirty="0">
                <a:latin typeface="Arial"/>
                <a:cs typeface="Arial"/>
              </a:rPr>
              <a:t>a</a:t>
            </a:r>
            <a:endParaRPr sz="136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32309">
              <a:lnSpc>
                <a:spcPct val="95825"/>
              </a:lnSpc>
              <a:spcBef>
                <a:spcPts val="286"/>
              </a:spcBef>
            </a:pPr>
            <a:r>
              <a:rPr sz="1361" spc="4" dirty="0">
                <a:latin typeface="Arial"/>
                <a:cs typeface="Arial"/>
              </a:rPr>
              <a:t>pensin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suar</a:t>
            </a:r>
            <a:r>
              <a:rPr sz="1361" dirty="0">
                <a:latin typeface="Arial"/>
                <a:cs typeface="Arial"/>
              </a:rPr>
              <a:t>a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karen</a:t>
            </a:r>
            <a:r>
              <a:rPr sz="1361" dirty="0">
                <a:latin typeface="Arial"/>
                <a:cs typeface="Arial"/>
              </a:rPr>
              <a:t>a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pensin</a:t>
            </a:r>
            <a:r>
              <a:rPr sz="1361" spc="-17" dirty="0">
                <a:latin typeface="Arial"/>
                <a:cs typeface="Arial"/>
              </a:rPr>
              <a:t>y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-4" dirty="0">
                <a:latin typeface="Arial"/>
                <a:cs typeface="Arial"/>
              </a:rPr>
              <a:t>D</a:t>
            </a:r>
            <a:r>
              <a:rPr sz="1361" dirty="0">
                <a:latin typeface="Arial"/>
                <a:cs typeface="Arial"/>
              </a:rPr>
              <a:t>C</a:t>
            </a:r>
            <a:r>
              <a:rPr sz="1361" spc="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tida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dapa</a:t>
            </a:r>
            <a:r>
              <a:rPr sz="1361" dirty="0">
                <a:latin typeface="Arial"/>
                <a:cs typeface="Arial"/>
              </a:rPr>
              <a:t>t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ditrans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4" dirty="0">
                <a:latin typeface="Arial"/>
                <a:cs typeface="Arial"/>
              </a:rPr>
              <a:t>isikan</a:t>
            </a:r>
            <a:r>
              <a:rPr sz="1361" dirty="0">
                <a:latin typeface="Arial"/>
                <a:cs typeface="Arial"/>
              </a:rPr>
              <a:t>.</a:t>
            </a:r>
            <a:endParaRPr sz="136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850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980629" y="1742738"/>
            <a:ext cx="6237898" cy="1687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980629" y="3424619"/>
            <a:ext cx="6237898" cy="2727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139688" y="5719226"/>
            <a:ext cx="2330567" cy="295989"/>
          </a:xfrm>
          <a:custGeom>
            <a:avLst/>
            <a:gdLst/>
            <a:ahLst/>
            <a:cxnLst/>
            <a:rect l="l" t="t" r="r" b="b"/>
            <a:pathLst>
              <a:path w="2567940" h="326136">
                <a:moveTo>
                  <a:pt x="0" y="0"/>
                </a:moveTo>
                <a:lnTo>
                  <a:pt x="0" y="326136"/>
                </a:lnTo>
                <a:lnTo>
                  <a:pt x="2567940" y="326136"/>
                </a:lnTo>
                <a:lnTo>
                  <a:pt x="256794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3139688" y="5719226"/>
            <a:ext cx="2330567" cy="295989"/>
          </a:xfrm>
          <a:custGeom>
            <a:avLst/>
            <a:gdLst/>
            <a:ahLst/>
            <a:cxnLst/>
            <a:rect l="l" t="t" r="r" b="b"/>
            <a:pathLst>
              <a:path w="2567940" h="326136">
                <a:moveTo>
                  <a:pt x="0" y="0"/>
                </a:moveTo>
                <a:lnTo>
                  <a:pt x="0" y="326136"/>
                </a:lnTo>
                <a:lnTo>
                  <a:pt x="2567940" y="326136"/>
                </a:lnTo>
                <a:lnTo>
                  <a:pt x="2567940" y="0"/>
                </a:lnTo>
                <a:lnTo>
                  <a:pt x="0" y="0"/>
                </a:lnTo>
                <a:close/>
              </a:path>
            </a:pathLst>
          </a:custGeom>
          <a:ln w="932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139688" y="5719226"/>
            <a:ext cx="2330567" cy="295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ANALO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111193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3442593" y="2521439"/>
            <a:ext cx="5377594" cy="907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3423229" y="3428769"/>
            <a:ext cx="5391425" cy="295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614100" y="5904565"/>
            <a:ext cx="2074689" cy="243430"/>
          </a:xfrm>
          <a:custGeom>
            <a:avLst/>
            <a:gdLst/>
            <a:ahLst/>
            <a:cxnLst/>
            <a:rect l="l" t="t" r="r" b="b"/>
            <a:pathLst>
              <a:path w="2286000" h="268224">
                <a:moveTo>
                  <a:pt x="0" y="0"/>
                </a:moveTo>
                <a:lnTo>
                  <a:pt x="0" y="268224"/>
                </a:lnTo>
                <a:lnTo>
                  <a:pt x="2286000" y="268224"/>
                </a:lnTo>
                <a:lnTo>
                  <a:pt x="228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3614100" y="5904565"/>
            <a:ext cx="2074689" cy="243430"/>
          </a:xfrm>
          <a:custGeom>
            <a:avLst/>
            <a:gdLst/>
            <a:ahLst/>
            <a:cxnLst/>
            <a:rect l="l" t="t" r="r" b="b"/>
            <a:pathLst>
              <a:path w="2286000" h="268224">
                <a:moveTo>
                  <a:pt x="0" y="0"/>
                </a:moveTo>
                <a:lnTo>
                  <a:pt x="0" y="268224"/>
                </a:lnTo>
                <a:lnTo>
                  <a:pt x="2286000" y="268224"/>
                </a:lnTo>
                <a:lnTo>
                  <a:pt x="2286000" y="0"/>
                </a:lnTo>
                <a:lnTo>
                  <a:pt x="0" y="0"/>
                </a:lnTo>
                <a:close/>
              </a:path>
            </a:pathLst>
          </a:custGeom>
          <a:ln w="683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614100" y="5904565"/>
            <a:ext cx="2074689" cy="243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0789">
              <a:lnSpc>
                <a:spcPts val="1398"/>
              </a:lnSpc>
              <a:spcBef>
                <a:spcPts val="70"/>
              </a:spcBef>
            </a:pPr>
            <a:r>
              <a:rPr sz="2178" spc="-4" baseline="1811" dirty="0">
                <a:latin typeface="Arial"/>
                <a:cs typeface="Arial"/>
              </a:rPr>
              <a:t>T</a:t>
            </a:r>
            <a:r>
              <a:rPr sz="2178" baseline="1811" dirty="0">
                <a:latin typeface="Arial"/>
                <a:cs typeface="Arial"/>
              </a:rPr>
              <a:t>e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spc="4" baseline="1811" dirty="0">
                <a:latin typeface="Arial"/>
                <a:cs typeface="Arial"/>
              </a:rPr>
              <a:t>mi</a:t>
            </a:r>
            <a:r>
              <a:rPr sz="2178" baseline="1811" dirty="0">
                <a:latin typeface="Arial"/>
                <a:cs typeface="Arial"/>
              </a:rPr>
              <a:t>na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i</a:t>
            </a:r>
            <a:r>
              <a:rPr sz="2178" spc="-68" baseline="1811" dirty="0">
                <a:latin typeface="Arial"/>
                <a:cs typeface="Arial"/>
              </a:rPr>
              <a:t> </a:t>
            </a:r>
            <a:r>
              <a:rPr sz="2178" spc="4" baseline="1811" dirty="0">
                <a:latin typeface="Arial"/>
                <a:cs typeface="Arial"/>
              </a:rPr>
              <a:t>s</a:t>
            </a:r>
            <a:r>
              <a:rPr sz="2178" baseline="1811" dirty="0">
                <a:latin typeface="Arial"/>
                <a:cs typeface="Arial"/>
              </a:rPr>
              <a:t>a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u</a:t>
            </a:r>
            <a:r>
              <a:rPr sz="2178" spc="-4" baseline="1811" dirty="0">
                <a:latin typeface="Arial"/>
                <a:cs typeface="Arial"/>
              </a:rPr>
              <a:t>r</a:t>
            </a:r>
            <a:r>
              <a:rPr sz="2178" baseline="1811" dirty="0">
                <a:latin typeface="Arial"/>
                <a:cs typeface="Arial"/>
              </a:rPr>
              <a:t>an</a:t>
            </a:r>
            <a:r>
              <a:rPr sz="2178" spc="-47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d</a:t>
            </a:r>
            <a:r>
              <a:rPr sz="2178" spc="4" baseline="1811" dirty="0">
                <a:latin typeface="Arial"/>
                <a:cs typeface="Arial"/>
              </a:rPr>
              <a:t>i</a:t>
            </a:r>
            <a:r>
              <a:rPr sz="2178" baseline="1811" dirty="0">
                <a:latin typeface="Arial"/>
                <a:cs typeface="Arial"/>
              </a:rPr>
              <a:t>g</a:t>
            </a:r>
            <a:r>
              <a:rPr sz="2178" spc="4" baseline="1811" dirty="0">
                <a:latin typeface="Arial"/>
                <a:cs typeface="Arial"/>
              </a:rPr>
              <a:t>i</a:t>
            </a:r>
            <a:r>
              <a:rPr sz="2178" baseline="1811" dirty="0">
                <a:latin typeface="Arial"/>
                <a:cs typeface="Arial"/>
              </a:rPr>
              <a:t>ta</a:t>
            </a:r>
            <a:r>
              <a:rPr sz="2178" spc="4" baseline="1811" dirty="0">
                <a:latin typeface="Arial"/>
                <a:cs typeface="Arial"/>
              </a:rPr>
              <a:t>l</a:t>
            </a:r>
            <a:r>
              <a:rPr sz="2178" baseline="1811" dirty="0">
                <a:latin typeface="Arial"/>
                <a:cs typeface="Arial"/>
              </a:rPr>
              <a:t>,</a:t>
            </a:r>
            <a:r>
              <a:rPr sz="2178" spc="-43" baseline="1811" dirty="0">
                <a:latin typeface="Arial"/>
                <a:cs typeface="Arial"/>
              </a:rPr>
              <a:t> </a:t>
            </a:r>
            <a:r>
              <a:rPr sz="2178" spc="4" baseline="1811" dirty="0">
                <a:latin typeface="Arial"/>
                <a:cs typeface="Arial"/>
              </a:rPr>
              <a:t>m</a:t>
            </a:r>
            <a:r>
              <a:rPr sz="2178" baseline="1811" dirty="0">
                <a:latin typeface="Arial"/>
                <a:cs typeface="Arial"/>
              </a:rPr>
              <a:t>e</a:t>
            </a:r>
            <a:r>
              <a:rPr sz="2178" spc="4" baseline="1811" dirty="0">
                <a:latin typeface="Arial"/>
                <a:cs typeface="Arial"/>
              </a:rPr>
              <a:t>li</a:t>
            </a:r>
            <a:r>
              <a:rPr sz="2178" baseline="1811" dirty="0">
                <a:latin typeface="Arial"/>
                <a:cs typeface="Arial"/>
              </a:rPr>
              <a:t>puti</a:t>
            </a:r>
            <a:r>
              <a:rPr sz="2178" spc="-50" baseline="1811" dirty="0">
                <a:latin typeface="Arial"/>
                <a:cs typeface="Arial"/>
              </a:rPr>
              <a:t> </a:t>
            </a:r>
            <a:r>
              <a:rPr sz="2178" baseline="1811" dirty="0">
                <a:latin typeface="Arial"/>
                <a:cs typeface="Arial"/>
              </a:rPr>
              <a:t>:</a:t>
            </a:r>
            <a:endParaRPr sz="1452">
              <a:latin typeface="Arial"/>
              <a:cs typeface="Arial"/>
            </a:endParaRPr>
          </a:p>
          <a:p>
            <a:pPr marL="695743">
              <a:lnSpc>
                <a:spcPct val="95825"/>
              </a:lnSpc>
            </a:pPr>
            <a:r>
              <a:rPr sz="998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98" dirty="0">
                <a:solidFill>
                  <a:srgbClr val="CCCC99"/>
                </a:solidFill>
                <a:latin typeface="Times New Roman"/>
                <a:cs typeface="Times New Roman"/>
              </a:rPr>
              <a:t>         </a:t>
            </a:r>
            <a:r>
              <a:rPr sz="998" spc="1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E</a:t>
            </a:r>
            <a:r>
              <a:rPr sz="1361" spc="4" dirty="0">
                <a:latin typeface="Arial"/>
                <a:cs typeface="Arial"/>
              </a:rPr>
              <a:t>ksterna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35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digita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4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trun</a:t>
            </a:r>
            <a:r>
              <a:rPr sz="1361" dirty="0">
                <a:latin typeface="Arial"/>
                <a:cs typeface="Arial"/>
              </a:rPr>
              <a:t>k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</a:t>
            </a:r>
            <a:r>
              <a:rPr sz="1361" dirty="0">
                <a:latin typeface="Arial"/>
                <a:cs typeface="Arial"/>
              </a:rPr>
              <a:t>n </a:t>
            </a:r>
            <a:r>
              <a:rPr sz="1361" spc="4" dirty="0">
                <a:latin typeface="Arial"/>
                <a:cs typeface="Arial"/>
              </a:rPr>
              <a:t>salura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junctio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(dar</a:t>
            </a:r>
            <a:r>
              <a:rPr sz="1361" dirty="0">
                <a:latin typeface="Arial"/>
                <a:cs typeface="Arial"/>
              </a:rPr>
              <a:t>i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sentra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26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lain</a:t>
            </a:r>
            <a:r>
              <a:rPr sz="1361" dirty="0">
                <a:latin typeface="Arial"/>
                <a:cs typeface="Arial"/>
              </a:rPr>
              <a:t>)</a:t>
            </a:r>
            <a:endParaRPr sz="1361">
              <a:latin typeface="Arial"/>
              <a:cs typeface="Arial"/>
            </a:endParaRPr>
          </a:p>
          <a:p>
            <a:pPr marL="695743">
              <a:lnSpc>
                <a:spcPct val="95825"/>
              </a:lnSpc>
              <a:spcBef>
                <a:spcPts val="68"/>
              </a:spcBef>
            </a:pPr>
            <a:r>
              <a:rPr sz="998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98" dirty="0">
                <a:solidFill>
                  <a:srgbClr val="CCCC99"/>
                </a:solidFill>
                <a:latin typeface="Times New Roman"/>
                <a:cs typeface="Times New Roman"/>
              </a:rPr>
              <a:t>         </a:t>
            </a:r>
            <a:r>
              <a:rPr sz="998" spc="1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361" spc="4" dirty="0">
                <a:latin typeface="Arial"/>
                <a:cs typeface="Arial"/>
              </a:rPr>
              <a:t>Interna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35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digita</a:t>
            </a:r>
            <a:r>
              <a:rPr sz="1361" dirty="0">
                <a:latin typeface="Arial"/>
                <a:cs typeface="Arial"/>
              </a:rPr>
              <a:t>l</a:t>
            </a:r>
            <a:r>
              <a:rPr sz="1361" spc="-4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lin</a:t>
            </a:r>
            <a:r>
              <a:rPr sz="1361" dirty="0">
                <a:latin typeface="Arial"/>
                <a:cs typeface="Arial"/>
              </a:rPr>
              <a:t>e </a:t>
            </a:r>
            <a:r>
              <a:rPr sz="1361" spc="4" dirty="0">
                <a:latin typeface="Arial"/>
                <a:cs typeface="Arial"/>
              </a:rPr>
              <a:t>connectio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-35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dar</a:t>
            </a:r>
            <a:r>
              <a:rPr sz="1361" dirty="0">
                <a:latin typeface="Arial"/>
                <a:cs typeface="Arial"/>
              </a:rPr>
              <a:t>i</a:t>
            </a:r>
            <a:r>
              <a:rPr sz="1361" spc="-4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su</a:t>
            </a:r>
            <a:r>
              <a:rPr sz="1361" dirty="0">
                <a:latin typeface="Arial"/>
                <a:cs typeface="Arial"/>
              </a:rPr>
              <a:t>b </a:t>
            </a:r>
            <a:r>
              <a:rPr sz="1361" spc="4" dirty="0">
                <a:latin typeface="Arial"/>
                <a:cs typeface="Arial"/>
              </a:rPr>
              <a:t>siste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-31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lai</a:t>
            </a:r>
            <a:r>
              <a:rPr sz="1361" dirty="0">
                <a:latin typeface="Arial"/>
                <a:cs typeface="Arial"/>
              </a:rPr>
              <a:t>n</a:t>
            </a:r>
            <a:r>
              <a:rPr sz="1361" spc="8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dala</a:t>
            </a:r>
            <a:r>
              <a:rPr sz="1361" dirty="0">
                <a:latin typeface="Arial"/>
                <a:cs typeface="Arial"/>
              </a:rPr>
              <a:t>m</a:t>
            </a:r>
            <a:r>
              <a:rPr sz="1361" spc="-8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sentra</a:t>
            </a:r>
            <a:r>
              <a:rPr sz="1361" dirty="0">
                <a:latin typeface="Arial"/>
                <a:cs typeface="Arial"/>
              </a:rPr>
              <a:t>l</a:t>
            </a:r>
            <a:endParaRPr sz="136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32086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3538028" y="2466113"/>
            <a:ext cx="5326418" cy="962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3538028" y="3428769"/>
            <a:ext cx="5326418" cy="2609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437061" y="5954358"/>
            <a:ext cx="5445366" cy="282157"/>
          </a:xfrm>
          <a:custGeom>
            <a:avLst/>
            <a:gdLst/>
            <a:ahLst/>
            <a:cxnLst/>
            <a:rect l="l" t="t" r="r" b="b"/>
            <a:pathLst>
              <a:path w="5999987" h="310895">
                <a:moveTo>
                  <a:pt x="0" y="0"/>
                </a:moveTo>
                <a:lnTo>
                  <a:pt x="0" y="310895"/>
                </a:lnTo>
                <a:lnTo>
                  <a:pt x="5999987" y="310895"/>
                </a:lnTo>
                <a:lnTo>
                  <a:pt x="59999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437061" y="5954358"/>
            <a:ext cx="5445366" cy="282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454355"/>
            <a:ext cx="7745502" cy="11500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35"/>
              </a:lnSpc>
              <a:spcBef>
                <a:spcPts val="26"/>
              </a:spcBef>
            </a:pPr>
            <a:endParaRPr sz="635" dirty="0"/>
          </a:p>
          <a:p>
            <a:pPr marL="359630" marR="1245335">
              <a:lnSpc>
                <a:spcPct val="127976"/>
              </a:lnSpc>
              <a:spcBef>
                <a:spcPts val="1598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PAD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541" b="1" spc="-2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ENTRA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TELEPO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24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ct val="95825"/>
              </a:lnSpc>
              <a:spcBef>
                <a:spcPts val="32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uatu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ok</a:t>
            </a:r>
            <a:r>
              <a:rPr sz="1452" spc="-2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epon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r>
              <a:rPr sz="1452" spc="-3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li</a:t>
            </a:r>
            <a:r>
              <a:rPr sz="1452" dirty="0">
                <a:latin typeface="Arial"/>
                <a:cs typeface="Arial"/>
              </a:rPr>
              <a:t>puti</a:t>
            </a:r>
            <a:r>
              <a:rPr sz="1452" spc="35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endParaRPr sz="1452" dirty="0">
              <a:latin typeface="Arial"/>
              <a:cs typeface="Arial"/>
            </a:endParaRPr>
          </a:p>
          <a:p>
            <a:pPr marL="774585">
              <a:lnSpc>
                <a:spcPct val="95825"/>
              </a:lnSpc>
              <a:spcBef>
                <a:spcPts val="68"/>
              </a:spcBef>
            </a:pPr>
            <a:r>
              <a:rPr sz="998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98" dirty="0">
                <a:solidFill>
                  <a:srgbClr val="CCCC99"/>
                </a:solidFill>
                <a:latin typeface="Times New Roman"/>
                <a:cs typeface="Times New Roman"/>
              </a:rPr>
              <a:t>         </a:t>
            </a:r>
            <a:r>
              <a:rPr sz="998" spc="1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S</a:t>
            </a:r>
            <a:r>
              <a:rPr sz="1361" spc="4" dirty="0">
                <a:latin typeface="Arial"/>
                <a:cs typeface="Arial"/>
              </a:rPr>
              <a:t>ubscribe</a:t>
            </a:r>
            <a:r>
              <a:rPr sz="1361" dirty="0">
                <a:latin typeface="Arial"/>
                <a:cs typeface="Arial"/>
              </a:rPr>
              <a:t>r</a:t>
            </a:r>
            <a:r>
              <a:rPr sz="1361" spc="-35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C</a:t>
            </a:r>
            <a:r>
              <a:rPr sz="1361" spc="4" dirty="0">
                <a:latin typeface="Arial"/>
                <a:cs typeface="Arial"/>
              </a:rPr>
              <a:t>oncentrato</a:t>
            </a:r>
            <a:r>
              <a:rPr sz="1361" dirty="0">
                <a:latin typeface="Arial"/>
                <a:cs typeface="Arial"/>
              </a:rPr>
              <a:t>r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U</a:t>
            </a:r>
            <a:r>
              <a:rPr sz="1361" spc="4" dirty="0">
                <a:latin typeface="Arial"/>
                <a:cs typeface="Arial"/>
              </a:rPr>
              <a:t>ni</a:t>
            </a:r>
            <a:r>
              <a:rPr sz="1361" dirty="0">
                <a:latin typeface="Arial"/>
                <a:cs typeface="Arial"/>
              </a:rPr>
              <a:t>t</a:t>
            </a:r>
            <a:endParaRPr sz="1361" dirty="0">
              <a:latin typeface="Arial"/>
              <a:cs typeface="Arial"/>
            </a:endParaRPr>
          </a:p>
          <a:p>
            <a:pPr marL="774585">
              <a:lnSpc>
                <a:spcPct val="95825"/>
              </a:lnSpc>
              <a:spcBef>
                <a:spcPts val="68"/>
              </a:spcBef>
            </a:pPr>
            <a:r>
              <a:rPr sz="998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98" dirty="0">
                <a:solidFill>
                  <a:srgbClr val="CCCC99"/>
                </a:solidFill>
                <a:latin typeface="Times New Roman"/>
                <a:cs typeface="Times New Roman"/>
              </a:rPr>
              <a:t>         </a:t>
            </a:r>
            <a:r>
              <a:rPr sz="998" spc="1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361" spc="-4" dirty="0">
                <a:latin typeface="Arial"/>
                <a:cs typeface="Arial"/>
              </a:rPr>
              <a:t>G</a:t>
            </a:r>
            <a:r>
              <a:rPr sz="1361" spc="4" dirty="0">
                <a:latin typeface="Arial"/>
                <a:cs typeface="Arial"/>
              </a:rPr>
              <a:t>rou</a:t>
            </a:r>
            <a:r>
              <a:rPr sz="1361" dirty="0">
                <a:latin typeface="Arial"/>
                <a:cs typeface="Arial"/>
              </a:rPr>
              <a:t>p</a:t>
            </a:r>
            <a:r>
              <a:rPr sz="1361" spc="-22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S</a:t>
            </a:r>
            <a:r>
              <a:rPr sz="1361" spc="-13" dirty="0">
                <a:latin typeface="Arial"/>
                <a:cs typeface="Arial"/>
              </a:rPr>
              <a:t>w</a:t>
            </a:r>
            <a:r>
              <a:rPr sz="1361" spc="4" dirty="0">
                <a:latin typeface="Arial"/>
                <a:cs typeface="Arial"/>
              </a:rPr>
              <a:t>itc</a:t>
            </a:r>
            <a:r>
              <a:rPr sz="1361" dirty="0">
                <a:latin typeface="Arial"/>
                <a:cs typeface="Arial"/>
              </a:rPr>
              <a:t>h</a:t>
            </a:r>
            <a:r>
              <a:rPr sz="1361" spc="8" dirty="0">
                <a:latin typeface="Arial"/>
                <a:cs typeface="Arial"/>
              </a:rPr>
              <a:t> </a:t>
            </a:r>
            <a:r>
              <a:rPr sz="1361" spc="-4" dirty="0">
                <a:latin typeface="Arial"/>
                <a:cs typeface="Arial"/>
              </a:rPr>
              <a:t>U</a:t>
            </a:r>
            <a:r>
              <a:rPr sz="1361" spc="4" dirty="0">
                <a:latin typeface="Arial"/>
                <a:cs typeface="Arial"/>
              </a:rPr>
              <a:t>ni</a:t>
            </a:r>
            <a:r>
              <a:rPr sz="1361" dirty="0">
                <a:latin typeface="Arial"/>
                <a:cs typeface="Arial"/>
              </a:rPr>
              <a:t>t</a:t>
            </a:r>
            <a:endParaRPr sz="136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3619026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 txBox="1"/>
          <p:nvPr/>
        </p:nvSpPr>
        <p:spPr>
          <a:xfrm>
            <a:off x="3252649" y="2999806"/>
            <a:ext cx="628966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T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G703.</a:t>
            </a:r>
            <a:endParaRPr sz="127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2648" y="3541990"/>
            <a:ext cx="6241039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pada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aat</a:t>
            </a:r>
            <a:r>
              <a:rPr sz="1271" spc="-17" dirty="0">
                <a:latin typeface="Arial"/>
                <a:cs typeface="Arial"/>
              </a:rPr>
              <a:t> 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berbeda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bergan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ung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panjang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ber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kt</a:t>
            </a:r>
            <a:r>
              <a:rPr sz="1271" dirty="0">
                <a:latin typeface="Arial"/>
                <a:cs typeface="Arial"/>
              </a:rPr>
              <a:t>uan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 ujung</a:t>
            </a:r>
            <a:endParaRPr sz="1271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2649" y="4045448"/>
            <a:ext cx="6402866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harus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a,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ehinga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dperlu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adan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elan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e-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17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ara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penundaan</a:t>
            </a:r>
            <a:endParaRPr sz="127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649" y="4897454"/>
            <a:ext cx="6164204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juga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erja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oleh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7" dirty="0">
                <a:latin typeface="Arial"/>
                <a:cs typeface="Arial"/>
              </a:rPr>
              <a:t>x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4" dirty="0">
                <a:latin typeface="Arial"/>
                <a:cs typeface="Arial"/>
              </a:rPr>
              <a:t>ct</a:t>
            </a:r>
            <a:r>
              <a:rPr sz="1271" dirty="0">
                <a:latin typeface="Arial"/>
                <a:cs typeface="Arial"/>
              </a:rPr>
              <a:t>ion.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AB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banding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5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lo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k</a:t>
            </a:r>
            <a:endParaRPr sz="127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649" y="5400912"/>
            <a:ext cx="3830139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penen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epenuhn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diolah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ral</a:t>
            </a:r>
            <a:endParaRPr sz="127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71"/>
              </a:lnSpc>
              <a:spcBef>
                <a:spcPts val="7"/>
              </a:spcBef>
            </a:pPr>
            <a:endParaRPr sz="771"/>
          </a:p>
          <a:p>
            <a:pPr marL="280789">
              <a:lnSpc>
                <a:spcPct val="95825"/>
              </a:lnSpc>
            </a:pP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ung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D</a:t>
            </a:r>
            <a:r>
              <a:rPr sz="1271" dirty="0">
                <a:latin typeface="Arial"/>
                <a:cs typeface="Arial"/>
              </a:rPr>
              <a:t>L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ral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elipu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: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271" b="1" spc="-4" dirty="0">
                <a:latin typeface="Arial"/>
                <a:cs typeface="Arial"/>
              </a:rPr>
              <a:t>Kon</a:t>
            </a:r>
            <a:r>
              <a:rPr sz="1271" b="1" spc="-13" dirty="0">
                <a:latin typeface="Arial"/>
                <a:cs typeface="Arial"/>
              </a:rPr>
              <a:t>v</a:t>
            </a:r>
            <a:r>
              <a:rPr sz="1271" b="1" dirty="0">
                <a:latin typeface="Arial"/>
                <a:cs typeface="Arial"/>
              </a:rPr>
              <a:t>e</a:t>
            </a:r>
            <a:r>
              <a:rPr sz="1271" b="1" spc="4" dirty="0">
                <a:latin typeface="Arial"/>
                <a:cs typeface="Arial"/>
              </a:rPr>
              <a:t>r</a:t>
            </a:r>
            <a:r>
              <a:rPr sz="1271" b="1" dirty="0">
                <a:latin typeface="Arial"/>
                <a:cs typeface="Arial"/>
              </a:rPr>
              <a:t>si</a:t>
            </a:r>
            <a:r>
              <a:rPr sz="1271" b="1" spc="-17" dirty="0">
                <a:latin typeface="Arial"/>
                <a:cs typeface="Arial"/>
              </a:rPr>
              <a:t> </a:t>
            </a:r>
            <a:r>
              <a:rPr sz="1271" b="1" spc="-4" dirty="0">
                <a:latin typeface="Arial"/>
                <a:cs typeface="Arial"/>
              </a:rPr>
              <a:t>L</a:t>
            </a:r>
            <a:r>
              <a:rPr sz="1271" b="1" spc="4" dirty="0">
                <a:latin typeface="Arial"/>
                <a:cs typeface="Arial"/>
              </a:rPr>
              <a:t>i</a:t>
            </a:r>
            <a:r>
              <a:rPr sz="1271" b="1" spc="-4" dirty="0">
                <a:latin typeface="Arial"/>
                <a:cs typeface="Arial"/>
              </a:rPr>
              <a:t>n</a:t>
            </a:r>
            <a:r>
              <a:rPr sz="1271" b="1" dirty="0">
                <a:latin typeface="Arial"/>
                <a:cs typeface="Arial"/>
              </a:rPr>
              <a:t>e</a:t>
            </a:r>
            <a:r>
              <a:rPr sz="1271" b="1" spc="-13" dirty="0">
                <a:latin typeface="Arial"/>
                <a:cs typeface="Arial"/>
              </a:rPr>
              <a:t> </a:t>
            </a:r>
            <a:r>
              <a:rPr sz="1271" b="1" spc="-4" dirty="0">
                <a:latin typeface="Arial"/>
                <a:cs typeface="Arial"/>
              </a:rPr>
              <a:t>Cod</a:t>
            </a:r>
            <a:r>
              <a:rPr sz="1271" b="1" dirty="0">
                <a:latin typeface="Arial"/>
                <a:cs typeface="Arial"/>
              </a:rPr>
              <a:t>e</a:t>
            </a:r>
            <a:r>
              <a:rPr sz="1271" b="1" spc="-4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ke</a:t>
            </a:r>
            <a:r>
              <a:rPr sz="1271" b="1" spc="-13" dirty="0">
                <a:latin typeface="Arial"/>
                <a:cs typeface="Arial"/>
              </a:rPr>
              <a:t> </a:t>
            </a:r>
            <a:r>
              <a:rPr sz="1271" b="1" spc="-4" dirty="0">
                <a:latin typeface="Arial"/>
                <a:cs typeface="Arial"/>
              </a:rPr>
              <a:t>B</a:t>
            </a:r>
            <a:r>
              <a:rPr sz="1271" b="1" spc="4" dirty="0">
                <a:latin typeface="Arial"/>
                <a:cs typeface="Arial"/>
              </a:rPr>
              <a:t>i</a:t>
            </a:r>
            <a:r>
              <a:rPr sz="1271" b="1" spc="-4" dirty="0">
                <a:latin typeface="Arial"/>
                <a:cs typeface="Arial"/>
              </a:rPr>
              <a:t>n</a:t>
            </a:r>
            <a:r>
              <a:rPr sz="1271" b="1" dirty="0">
                <a:latin typeface="Arial"/>
                <a:cs typeface="Arial"/>
              </a:rPr>
              <a:t>er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271" dirty="0">
                <a:latin typeface="Arial"/>
                <a:cs typeface="Arial"/>
              </a:rPr>
              <a:t>Line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ode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diguna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adalah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Kabel                </a:t>
            </a:r>
            <a:r>
              <a:rPr sz="1271" spc="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: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HD</a:t>
            </a:r>
            <a:r>
              <a:rPr sz="1271" dirty="0">
                <a:latin typeface="Arial"/>
                <a:cs typeface="Arial"/>
              </a:rPr>
              <a:t>B3, 4B3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,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O </a:t>
            </a:r>
            <a:r>
              <a:rPr sz="1271" spc="25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: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4B5B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FFFFE1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FFFFE1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FFFFE1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U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uk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D</a:t>
            </a:r>
            <a:r>
              <a:rPr sz="1271" dirty="0">
                <a:latin typeface="Arial"/>
                <a:cs typeface="Arial"/>
              </a:rPr>
              <a:t>L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 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or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at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4" dirty="0">
                <a:latin typeface="Arial"/>
                <a:cs typeface="Arial"/>
              </a:rPr>
              <a:t> M</a:t>
            </a:r>
            <a:r>
              <a:rPr sz="1271" dirty="0">
                <a:latin typeface="Arial"/>
                <a:cs typeface="Arial"/>
              </a:rPr>
              <a:t>bp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,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engguna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ode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HD</a:t>
            </a:r>
            <a:r>
              <a:rPr sz="1271" dirty="0">
                <a:latin typeface="Arial"/>
                <a:cs typeface="Arial"/>
              </a:rPr>
              <a:t>B3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uai</a:t>
            </a:r>
            <a:r>
              <a:rPr sz="1271" spc="-22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re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,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TU</a:t>
            </a:r>
            <a:r>
              <a:rPr sz="1271" dirty="0">
                <a:latin typeface="Arial"/>
                <a:cs typeface="Arial"/>
              </a:rPr>
              <a:t>-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1283"/>
              </a:spcBef>
            </a:pPr>
            <a:r>
              <a:rPr sz="1271" b="1" spc="-4" dirty="0">
                <a:latin typeface="Arial"/>
                <a:cs typeface="Arial"/>
              </a:rPr>
              <a:t>F</a:t>
            </a:r>
            <a:r>
              <a:rPr sz="1271" b="1" spc="4" dirty="0">
                <a:latin typeface="Arial"/>
                <a:cs typeface="Arial"/>
              </a:rPr>
              <a:t>r</a:t>
            </a:r>
            <a:r>
              <a:rPr sz="1271" b="1" dirty="0">
                <a:latin typeface="Arial"/>
                <a:cs typeface="Arial"/>
              </a:rPr>
              <a:t>ame</a:t>
            </a:r>
            <a:r>
              <a:rPr sz="1271" b="1" spc="-26" dirty="0">
                <a:latin typeface="Arial"/>
                <a:cs typeface="Arial"/>
              </a:rPr>
              <a:t> </a:t>
            </a:r>
            <a:r>
              <a:rPr sz="1271" b="1" dirty="0">
                <a:latin typeface="Arial"/>
                <a:cs typeface="Arial"/>
              </a:rPr>
              <a:t>a</a:t>
            </a:r>
            <a:r>
              <a:rPr sz="1271" b="1" spc="4" dirty="0">
                <a:latin typeface="Arial"/>
                <a:cs typeface="Arial"/>
              </a:rPr>
              <a:t>li</a:t>
            </a:r>
            <a:r>
              <a:rPr sz="1271" b="1" spc="-4" dirty="0">
                <a:latin typeface="Arial"/>
                <a:cs typeface="Arial"/>
              </a:rPr>
              <a:t>gn</a:t>
            </a:r>
            <a:r>
              <a:rPr sz="1271" b="1" dirty="0">
                <a:latin typeface="Arial"/>
                <a:cs typeface="Arial"/>
              </a:rPr>
              <a:t>me</a:t>
            </a:r>
            <a:r>
              <a:rPr sz="1271" b="1" spc="-4" dirty="0">
                <a:latin typeface="Arial"/>
                <a:cs typeface="Arial"/>
              </a:rPr>
              <a:t>n</a:t>
            </a:r>
            <a:r>
              <a:rPr sz="1271" b="1" dirty="0">
                <a:latin typeface="Arial"/>
                <a:cs typeface="Arial"/>
              </a:rPr>
              <a:t>t</a:t>
            </a:r>
            <a:endParaRPr sz="12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0789">
              <a:lnSpc>
                <a:spcPts val="1066"/>
              </a:lnSpc>
              <a:spcBef>
                <a:spcPts val="53"/>
              </a:spcBef>
            </a:pPr>
            <a:r>
              <a:rPr sz="1702" baseline="240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702" baseline="2319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702" spc="244" baseline="2319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spc="-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iap-</a:t>
            </a:r>
            <a:r>
              <a:rPr sz="1906" spc="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iap</a:t>
            </a:r>
            <a:r>
              <a:rPr sz="1906" spc="-45" baseline="2070" dirty="0">
                <a:latin typeface="Arial"/>
                <a:cs typeface="Arial"/>
              </a:rPr>
              <a:t> </a:t>
            </a:r>
            <a:r>
              <a:rPr sz="1906" spc="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er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inal</a:t>
            </a:r>
            <a:r>
              <a:rPr sz="1906" spc="-23" baseline="2070" dirty="0">
                <a:latin typeface="Arial"/>
                <a:cs typeface="Arial"/>
              </a:rPr>
              <a:t> </a:t>
            </a:r>
            <a:r>
              <a:rPr sz="1906" spc="4" baseline="2070" dirty="0">
                <a:latin typeface="Arial"/>
                <a:cs typeface="Arial"/>
              </a:rPr>
              <a:t>s</a:t>
            </a:r>
            <a:r>
              <a:rPr sz="1906" baseline="2070" dirty="0">
                <a:latin typeface="Arial"/>
                <a:cs typeface="Arial"/>
              </a:rPr>
              <a:t>i</a:t>
            </a:r>
            <a:r>
              <a:rPr sz="1906" spc="4" baseline="2070" dirty="0">
                <a:latin typeface="Arial"/>
                <a:cs typeface="Arial"/>
              </a:rPr>
              <a:t>st</a:t>
            </a:r>
            <a:r>
              <a:rPr sz="1906" baseline="2070" dirty="0">
                <a:latin typeface="Arial"/>
                <a:cs typeface="Arial"/>
              </a:rPr>
              <a:t>em</a:t>
            </a:r>
            <a:r>
              <a:rPr sz="1906" spc="-31" baseline="2070" dirty="0">
                <a:latin typeface="Arial"/>
                <a:cs typeface="Arial"/>
              </a:rPr>
              <a:t> </a:t>
            </a:r>
            <a:r>
              <a:rPr sz="1906" spc="4" baseline="2070" dirty="0">
                <a:latin typeface="Arial"/>
                <a:cs typeface="Arial"/>
              </a:rPr>
              <a:t>s</a:t>
            </a:r>
            <a:r>
              <a:rPr sz="1906" baseline="2070" dirty="0">
                <a:latin typeface="Arial"/>
                <a:cs typeface="Arial"/>
              </a:rPr>
              <a:t>aluran</a:t>
            </a:r>
            <a:r>
              <a:rPr sz="1906" spc="-26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digi</a:t>
            </a:r>
            <a:r>
              <a:rPr sz="1906" spc="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al</a:t>
            </a:r>
            <a:r>
              <a:rPr sz="1906" spc="-23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pada</a:t>
            </a:r>
            <a:r>
              <a:rPr sz="1906" spc="-13" baseline="2070" dirty="0">
                <a:latin typeface="Arial"/>
                <a:cs typeface="Arial"/>
              </a:rPr>
              <a:t> </a:t>
            </a:r>
            <a:r>
              <a:rPr sz="1906" spc="4" baseline="2070" dirty="0">
                <a:latin typeface="Arial"/>
                <a:cs typeface="Arial"/>
              </a:rPr>
              <a:t>s</a:t>
            </a:r>
            <a:r>
              <a:rPr sz="1906" baseline="2070" dirty="0">
                <a:latin typeface="Arial"/>
                <a:cs typeface="Arial"/>
              </a:rPr>
              <a:t>en</a:t>
            </a:r>
            <a:r>
              <a:rPr sz="1906" spc="4" baseline="2070" dirty="0">
                <a:latin typeface="Arial"/>
                <a:cs typeface="Arial"/>
              </a:rPr>
              <a:t>t</a:t>
            </a:r>
            <a:r>
              <a:rPr sz="1906" baseline="2070" dirty="0">
                <a:latin typeface="Arial"/>
                <a:cs typeface="Arial"/>
              </a:rPr>
              <a:t>ral</a:t>
            </a:r>
            <a:r>
              <a:rPr sz="1906" spc="-35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a</a:t>
            </a:r>
            <a:r>
              <a:rPr sz="1906" spc="4" baseline="2070" dirty="0">
                <a:latin typeface="Arial"/>
                <a:cs typeface="Arial"/>
              </a:rPr>
              <a:t>k</a:t>
            </a:r>
            <a:r>
              <a:rPr sz="1906" baseline="2070" dirty="0">
                <a:latin typeface="Arial"/>
                <a:cs typeface="Arial"/>
              </a:rPr>
              <a:t>an</a:t>
            </a:r>
            <a:r>
              <a:rPr sz="1906" spc="-26" baseline="2070" dirty="0">
                <a:latin typeface="Arial"/>
                <a:cs typeface="Arial"/>
              </a:rPr>
              <a:t> 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e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pun</a:t>
            </a:r>
            <a:r>
              <a:rPr sz="1906" spc="-17" baseline="2070" dirty="0">
                <a:latin typeface="Arial"/>
                <a:cs typeface="Arial"/>
              </a:rPr>
              <a:t>y</a:t>
            </a:r>
            <a:r>
              <a:rPr sz="1906" baseline="2070" dirty="0">
                <a:latin typeface="Arial"/>
                <a:cs typeface="Arial"/>
              </a:rPr>
              <a:t>ai </a:t>
            </a:r>
            <a:r>
              <a:rPr sz="1906" spc="4" baseline="2070" dirty="0">
                <a:latin typeface="Arial"/>
                <a:cs typeface="Arial"/>
              </a:rPr>
              <a:t>f</a:t>
            </a:r>
            <a:r>
              <a:rPr sz="1906" baseline="2070" dirty="0">
                <a:latin typeface="Arial"/>
                <a:cs typeface="Arial"/>
              </a:rPr>
              <a:t>ra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e-</a:t>
            </a:r>
            <a:r>
              <a:rPr sz="1906" spc="4" baseline="2070" dirty="0">
                <a:latin typeface="Arial"/>
                <a:cs typeface="Arial"/>
              </a:rPr>
              <a:t>f</a:t>
            </a:r>
            <a:r>
              <a:rPr sz="1906" baseline="2070" dirty="0">
                <a:latin typeface="Arial"/>
                <a:cs typeface="Arial"/>
              </a:rPr>
              <a:t>r</a:t>
            </a:r>
            <a:r>
              <a:rPr sz="1906" spc="-13" baseline="2070" dirty="0">
                <a:latin typeface="Arial"/>
                <a:cs typeface="Arial"/>
              </a:rPr>
              <a:t>a</a:t>
            </a:r>
            <a:r>
              <a:rPr sz="1906" spc="-4" baseline="2070" dirty="0">
                <a:latin typeface="Arial"/>
                <a:cs typeface="Arial"/>
              </a:rPr>
              <a:t>m</a:t>
            </a:r>
            <a:r>
              <a:rPr sz="1906" baseline="2070" dirty="0">
                <a:latin typeface="Arial"/>
                <a:cs typeface="Arial"/>
              </a:rPr>
              <a:t>e</a:t>
            </a:r>
            <a:r>
              <a:rPr sz="1906" spc="-44" baseline="2070" dirty="0">
                <a:latin typeface="Arial"/>
                <a:cs typeface="Arial"/>
              </a:rPr>
              <a:t> </a:t>
            </a:r>
            <a:r>
              <a:rPr sz="1906" baseline="2070" dirty="0">
                <a:latin typeface="Arial"/>
                <a:cs typeface="Arial"/>
              </a:rPr>
              <a:t>a</a:t>
            </a:r>
            <a:r>
              <a:rPr sz="1906" spc="-17" baseline="2070" dirty="0">
                <a:latin typeface="Arial"/>
                <a:cs typeface="Arial"/>
              </a:rPr>
              <a:t>w</a:t>
            </a:r>
            <a:r>
              <a:rPr sz="1906" baseline="2070" dirty="0">
                <a:latin typeface="Arial"/>
                <a:cs typeface="Arial"/>
              </a:rPr>
              <a:t>al</a:t>
            </a:r>
            <a:endParaRPr sz="1271">
              <a:latin typeface="Arial"/>
              <a:cs typeface="Arial"/>
            </a:endParaRPr>
          </a:p>
          <a:p>
            <a:pPr marL="764903">
              <a:lnSpc>
                <a:spcPct val="95825"/>
              </a:lnSpc>
              <a:spcBef>
                <a:spcPts val="925"/>
              </a:spcBef>
            </a:pP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hirn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a.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pengopera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em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digi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al</a:t>
            </a:r>
            <a:r>
              <a:rPr sz="1271" spc="-22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digi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al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uk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tc</a:t>
            </a:r>
            <a:r>
              <a:rPr sz="1271" dirty="0">
                <a:latin typeface="Arial"/>
                <a:cs typeface="Arial"/>
              </a:rPr>
              <a:t>h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blok</a:t>
            </a:r>
            <a:endParaRPr sz="1271">
              <a:latin typeface="Arial"/>
              <a:cs typeface="Arial"/>
            </a:endParaRPr>
          </a:p>
          <a:p>
            <a:pPr marL="764903">
              <a:lnSpc>
                <a:spcPct val="95825"/>
              </a:lnSpc>
              <a:spcBef>
                <a:spcPts val="978"/>
              </a:spcBef>
            </a:pPr>
            <a:r>
              <a:rPr sz="1271" dirty="0">
                <a:latin typeface="Arial"/>
                <a:cs typeface="Arial"/>
              </a:rPr>
              <a:t>dari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iap-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iap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aluran,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arah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peneri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a.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D</a:t>
            </a:r>
            <a:r>
              <a:rPr sz="1271" dirty="0">
                <a:latin typeface="Arial"/>
                <a:cs typeface="Arial"/>
              </a:rPr>
              <a:t>elay</a:t>
            </a:r>
            <a:r>
              <a:rPr sz="1271" spc="-17" dirty="0">
                <a:latin typeface="Arial"/>
                <a:cs typeface="Arial"/>
              </a:rPr>
              <a:t> 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diperlu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oleh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align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ent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bu</a:t>
            </a:r>
            <a:r>
              <a:rPr sz="1271" spc="4" dirty="0">
                <a:latin typeface="Arial"/>
                <a:cs typeface="Arial"/>
              </a:rPr>
              <a:t>ff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AB)</a:t>
            </a:r>
            <a:endParaRPr sz="1271">
              <a:latin typeface="Arial"/>
              <a:cs typeface="Arial"/>
            </a:endParaRPr>
          </a:p>
          <a:p>
            <a:pPr marL="280789">
              <a:lnSpc>
                <a:spcPts val="1293"/>
              </a:lnSpc>
              <a:spcBef>
                <a:spcPts val="128"/>
              </a:spcBef>
            </a:pPr>
            <a:r>
              <a:rPr sz="1702" baseline="-7208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702" baseline="-6957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702" spc="244" baseline="-695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spc="-4" baseline="-6211" dirty="0">
                <a:latin typeface="Arial"/>
                <a:cs typeface="Arial"/>
              </a:rPr>
              <a:t>D</a:t>
            </a:r>
            <a:r>
              <a:rPr sz="1906" baseline="-6211" dirty="0">
                <a:latin typeface="Arial"/>
                <a:cs typeface="Arial"/>
              </a:rPr>
              <a:t>ere</a:t>
            </a:r>
            <a:r>
              <a:rPr sz="1906" spc="4" baseline="-6211" dirty="0">
                <a:latin typeface="Arial"/>
                <a:cs typeface="Arial"/>
              </a:rPr>
              <a:t>t</a:t>
            </a:r>
            <a:r>
              <a:rPr sz="1906" baseline="-6211" dirty="0">
                <a:latin typeface="Arial"/>
                <a:cs typeface="Arial"/>
              </a:rPr>
              <a:t>an</a:t>
            </a:r>
            <a:r>
              <a:rPr sz="1906" spc="-35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P</a:t>
            </a:r>
            <a:r>
              <a:rPr sz="1906" spc="-4" baseline="-6211" dirty="0">
                <a:latin typeface="Arial"/>
                <a:cs typeface="Arial"/>
              </a:rPr>
              <a:t>C</a:t>
            </a:r>
            <a:r>
              <a:rPr sz="1906" baseline="-6211" dirty="0">
                <a:latin typeface="Arial"/>
                <a:cs typeface="Arial"/>
              </a:rPr>
              <a:t>M</a:t>
            </a:r>
            <a:r>
              <a:rPr sz="1906" spc="-8" baseline="-6211" dirty="0">
                <a:latin typeface="Arial"/>
                <a:cs typeface="Arial"/>
              </a:rPr>
              <a:t> </a:t>
            </a:r>
            <a:r>
              <a:rPr sz="1906" spc="-17" baseline="-6211" dirty="0">
                <a:latin typeface="Arial"/>
                <a:cs typeface="Arial"/>
              </a:rPr>
              <a:t>y</a:t>
            </a:r>
            <a:r>
              <a:rPr sz="1906" baseline="-6211" dirty="0">
                <a:latin typeface="Arial"/>
                <a:cs typeface="Arial"/>
              </a:rPr>
              <a:t>ang</a:t>
            </a:r>
            <a:r>
              <a:rPr sz="1906" spc="8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da</a:t>
            </a:r>
            <a:r>
              <a:rPr sz="1906" spc="4" baseline="-6211" dirty="0">
                <a:latin typeface="Arial"/>
                <a:cs typeface="Arial"/>
              </a:rPr>
              <a:t>t</a:t>
            </a:r>
            <a:r>
              <a:rPr sz="1906" baseline="-6211" dirty="0">
                <a:latin typeface="Arial"/>
                <a:cs typeface="Arial"/>
              </a:rPr>
              <a:t>ang</a:t>
            </a:r>
            <a:r>
              <a:rPr sz="1906" spc="-35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a</a:t>
            </a:r>
            <a:r>
              <a:rPr sz="1906" spc="4" baseline="-6211" dirty="0">
                <a:latin typeface="Arial"/>
                <a:cs typeface="Arial"/>
              </a:rPr>
              <a:t>k</a:t>
            </a:r>
            <a:r>
              <a:rPr sz="1906" baseline="-6211" dirty="0">
                <a:latin typeface="Arial"/>
                <a:cs typeface="Arial"/>
              </a:rPr>
              <a:t>an</a:t>
            </a:r>
            <a:r>
              <a:rPr sz="1906" spc="-13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di</a:t>
            </a:r>
            <a:r>
              <a:rPr sz="1906" spc="4" baseline="-6211" dirty="0">
                <a:latin typeface="Arial"/>
                <a:cs typeface="Arial"/>
              </a:rPr>
              <a:t>t</a:t>
            </a:r>
            <a:r>
              <a:rPr sz="1906" baseline="-6211" dirty="0">
                <a:latin typeface="Arial"/>
                <a:cs typeface="Arial"/>
              </a:rPr>
              <a:t>eri</a:t>
            </a:r>
            <a:r>
              <a:rPr sz="1906" spc="-4" baseline="-6211" dirty="0">
                <a:latin typeface="Arial"/>
                <a:cs typeface="Arial"/>
              </a:rPr>
              <a:t>m</a:t>
            </a:r>
            <a:r>
              <a:rPr sz="1906" baseline="-6211" dirty="0">
                <a:latin typeface="Arial"/>
                <a:cs typeface="Arial"/>
              </a:rPr>
              <a:t>a</a:t>
            </a:r>
            <a:r>
              <a:rPr sz="1906" spc="-26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oleh</a:t>
            </a:r>
            <a:r>
              <a:rPr sz="1906" spc="-13" baseline="-6211" dirty="0">
                <a:latin typeface="Arial"/>
                <a:cs typeface="Arial"/>
              </a:rPr>
              <a:t> </a:t>
            </a:r>
            <a:r>
              <a:rPr sz="1906" spc="-4" baseline="-6211" dirty="0">
                <a:latin typeface="Arial"/>
                <a:cs typeface="Arial"/>
              </a:rPr>
              <a:t>F</a:t>
            </a:r>
            <a:r>
              <a:rPr sz="1906" baseline="-6211" dirty="0">
                <a:latin typeface="Arial"/>
                <a:cs typeface="Arial"/>
              </a:rPr>
              <a:t>AB</a:t>
            </a:r>
            <a:r>
              <a:rPr sz="1906" spc="-4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pada</a:t>
            </a:r>
            <a:r>
              <a:rPr sz="1906" spc="-13" baseline="-6211" dirty="0">
                <a:latin typeface="Arial"/>
                <a:cs typeface="Arial"/>
              </a:rPr>
              <a:t> </a:t>
            </a:r>
            <a:r>
              <a:rPr sz="1906" spc="4" baseline="-6211" dirty="0">
                <a:latin typeface="Arial"/>
                <a:cs typeface="Arial"/>
              </a:rPr>
              <a:t>k</a:t>
            </a:r>
            <a:r>
              <a:rPr sz="1906" baseline="-6211" dirty="0">
                <a:latin typeface="Arial"/>
                <a:cs typeface="Arial"/>
              </a:rPr>
              <a:t>e</a:t>
            </a:r>
            <a:r>
              <a:rPr sz="1906" spc="4" baseline="-6211" dirty="0">
                <a:latin typeface="Arial"/>
                <a:cs typeface="Arial"/>
              </a:rPr>
              <a:t>c</a:t>
            </a:r>
            <a:r>
              <a:rPr sz="1906" baseline="-6211" dirty="0">
                <a:latin typeface="Arial"/>
                <a:cs typeface="Arial"/>
              </a:rPr>
              <a:t>epa</a:t>
            </a:r>
            <a:r>
              <a:rPr sz="1906" spc="4" baseline="-6211" dirty="0">
                <a:latin typeface="Arial"/>
                <a:cs typeface="Arial"/>
              </a:rPr>
              <a:t>t</a:t>
            </a:r>
            <a:r>
              <a:rPr sz="1906" baseline="-6211" dirty="0">
                <a:latin typeface="Arial"/>
                <a:cs typeface="Arial"/>
              </a:rPr>
              <a:t>an</a:t>
            </a:r>
            <a:r>
              <a:rPr sz="1906" spc="-58" baseline="-6211" dirty="0">
                <a:latin typeface="Arial"/>
                <a:cs typeface="Arial"/>
              </a:rPr>
              <a:t> </a:t>
            </a:r>
            <a:r>
              <a:rPr sz="1906" spc="4" baseline="-6211" dirty="0">
                <a:latin typeface="Arial"/>
                <a:cs typeface="Arial"/>
              </a:rPr>
              <a:t>s</a:t>
            </a:r>
            <a:r>
              <a:rPr sz="1906" baseline="-6211" dirty="0">
                <a:latin typeface="Arial"/>
                <a:cs typeface="Arial"/>
              </a:rPr>
              <a:t>aat</a:t>
            </a:r>
            <a:r>
              <a:rPr sz="1906" spc="-8" baseline="-6211" dirty="0">
                <a:latin typeface="Arial"/>
                <a:cs typeface="Arial"/>
              </a:rPr>
              <a:t> </a:t>
            </a:r>
            <a:r>
              <a:rPr sz="1906" spc="4" baseline="-6211" dirty="0">
                <a:latin typeface="Arial"/>
                <a:cs typeface="Arial"/>
              </a:rPr>
              <a:t>s</a:t>
            </a:r>
            <a:r>
              <a:rPr sz="1906" baseline="-6211" dirty="0">
                <a:latin typeface="Arial"/>
                <a:cs typeface="Arial"/>
              </a:rPr>
              <a:t>aluran</a:t>
            </a:r>
            <a:r>
              <a:rPr sz="1906" spc="-35" baseline="-6211" dirty="0">
                <a:latin typeface="Arial"/>
                <a:cs typeface="Arial"/>
              </a:rPr>
              <a:t> </a:t>
            </a:r>
            <a:r>
              <a:rPr sz="1906" baseline="-6211" dirty="0">
                <a:latin typeface="Arial"/>
                <a:cs typeface="Arial"/>
              </a:rPr>
              <a:t>di</a:t>
            </a:r>
            <a:r>
              <a:rPr sz="1906" spc="4" baseline="-6211" dirty="0">
                <a:latin typeface="Arial"/>
                <a:cs typeface="Arial"/>
              </a:rPr>
              <a:t>t</a:t>
            </a:r>
            <a:r>
              <a:rPr sz="1906" baseline="-6211" dirty="0">
                <a:latin typeface="Arial"/>
                <a:cs typeface="Arial"/>
              </a:rPr>
              <a:t>eri</a:t>
            </a:r>
            <a:r>
              <a:rPr sz="1906" spc="-4" baseline="-6211" dirty="0">
                <a:latin typeface="Arial"/>
                <a:cs typeface="Arial"/>
              </a:rPr>
              <a:t>m</a:t>
            </a:r>
            <a:r>
              <a:rPr sz="1906" baseline="-6211" dirty="0">
                <a:latin typeface="Arial"/>
                <a:cs typeface="Arial"/>
              </a:rPr>
              <a:t>a,</a:t>
            </a:r>
            <a:endParaRPr sz="12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18176">
              <a:lnSpc>
                <a:spcPts val="1384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di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erja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5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oleh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ing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kst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4" dirty="0">
                <a:latin typeface="Arial"/>
                <a:cs typeface="Arial"/>
              </a:rPr>
              <a:t>ct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13" dirty="0">
                <a:latin typeface="Arial"/>
                <a:cs typeface="Arial"/>
              </a:rPr>
              <a:t>o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uni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,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penuli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 F</a:t>
            </a:r>
            <a:r>
              <a:rPr sz="1271" dirty="0">
                <a:latin typeface="Arial"/>
                <a:cs typeface="Arial"/>
              </a:rPr>
              <a:t>AB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ulai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al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endParaRPr sz="1271">
              <a:latin typeface="Arial"/>
              <a:cs typeface="Arial"/>
            </a:endParaRPr>
          </a:p>
          <a:p>
            <a:pPr marL="1318176">
              <a:lnSpc>
                <a:spcPct val="95825"/>
              </a:lnSpc>
              <a:spcBef>
                <a:spcPts val="909"/>
              </a:spcBef>
            </a:pP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ral,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ulai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al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ral</a:t>
            </a:r>
            <a:endParaRPr sz="1271">
              <a:latin typeface="Arial"/>
              <a:cs typeface="Arial"/>
            </a:endParaRPr>
          </a:p>
          <a:p>
            <a:pPr marL="834062">
              <a:lnSpc>
                <a:spcPct val="95825"/>
              </a:lnSpc>
              <a:spcBef>
                <a:spcPts val="64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    </a:t>
            </a:r>
            <a:r>
              <a:rPr sz="1135" spc="244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ra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align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ent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ini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idak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diperlu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(pengiri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),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arena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kt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endParaRPr sz="127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03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3756563" y="3175658"/>
            <a:ext cx="4807745" cy="254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03672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756563" y="3424619"/>
            <a:ext cx="4807745" cy="2948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4175649" y="6128632"/>
            <a:ext cx="3493776" cy="118948"/>
          </a:xfrm>
          <a:custGeom>
            <a:avLst/>
            <a:gdLst/>
            <a:ahLst/>
            <a:cxnLst/>
            <a:rect l="l" t="t" r="r" b="b"/>
            <a:pathLst>
              <a:path w="3849624" h="131063">
                <a:moveTo>
                  <a:pt x="0" y="0"/>
                </a:moveTo>
                <a:lnTo>
                  <a:pt x="0" y="131063"/>
                </a:lnTo>
                <a:lnTo>
                  <a:pt x="3849624" y="131063"/>
                </a:lnTo>
                <a:lnTo>
                  <a:pt x="38496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4175649" y="6128632"/>
            <a:ext cx="3493776" cy="118948"/>
          </a:xfrm>
          <a:custGeom>
            <a:avLst/>
            <a:gdLst/>
            <a:ahLst/>
            <a:cxnLst/>
            <a:rect l="l" t="t" r="r" b="b"/>
            <a:pathLst>
              <a:path w="3849624" h="131063">
                <a:moveTo>
                  <a:pt x="0" y="0"/>
                </a:moveTo>
                <a:lnTo>
                  <a:pt x="0" y="131063"/>
                </a:lnTo>
                <a:lnTo>
                  <a:pt x="3849624" y="131063"/>
                </a:lnTo>
                <a:lnTo>
                  <a:pt x="3849624" y="0"/>
                </a:lnTo>
                <a:lnTo>
                  <a:pt x="0" y="0"/>
                </a:lnTo>
                <a:close/>
              </a:path>
            </a:pathLst>
          </a:custGeom>
          <a:ln w="782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6" name="object 16"/>
          <p:cNvSpPr txBox="1"/>
          <p:nvPr/>
        </p:nvSpPr>
        <p:spPr>
          <a:xfrm>
            <a:off x="3313506" y="2133969"/>
            <a:ext cx="5237542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 SL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api</a:t>
            </a:r>
            <a:r>
              <a:rPr sz="1271" spc="-22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idak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pun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pedan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balan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ing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re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if</a:t>
            </a:r>
            <a:endParaRPr sz="1271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5649" y="6128632"/>
            <a:ext cx="3493776" cy="118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0770">
              <a:lnSpc>
                <a:spcPct val="95825"/>
              </a:lnSpc>
              <a:spcBef>
                <a:spcPts val="59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</a:t>
            </a:r>
            <a:r>
              <a:rPr sz="1135" spc="1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b="1" spc="-4" dirty="0">
                <a:latin typeface="Arial"/>
                <a:cs typeface="Arial"/>
              </a:rPr>
              <a:t>H</a:t>
            </a:r>
            <a:r>
              <a:rPr sz="1271" b="1" spc="-45" dirty="0">
                <a:latin typeface="Arial"/>
                <a:cs typeface="Arial"/>
              </a:rPr>
              <a:t>y</a:t>
            </a:r>
            <a:r>
              <a:rPr sz="1271" b="1" spc="-4" dirty="0">
                <a:latin typeface="Arial"/>
                <a:cs typeface="Arial"/>
              </a:rPr>
              <a:t>b</a:t>
            </a:r>
            <a:r>
              <a:rPr sz="1271" b="1" spc="4" dirty="0">
                <a:latin typeface="Arial"/>
                <a:cs typeface="Arial"/>
              </a:rPr>
              <a:t>ri</a:t>
            </a:r>
            <a:r>
              <a:rPr sz="1271" b="1" dirty="0">
                <a:latin typeface="Arial"/>
                <a:cs typeface="Arial"/>
              </a:rPr>
              <a:t>d</a:t>
            </a:r>
            <a:endParaRPr sz="1271">
              <a:latin typeface="Arial"/>
              <a:cs typeface="Arial"/>
            </a:endParaRPr>
          </a:p>
          <a:p>
            <a:pPr marL="565724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ili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as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ini diperlu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uk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ina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ir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it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runk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abel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TTU</a:t>
            </a:r>
            <a:r>
              <a:rPr sz="1271" dirty="0">
                <a:latin typeface="Arial"/>
                <a:cs typeface="Arial"/>
              </a:rPr>
              <a:t>,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sf</a:t>
            </a:r>
            <a:r>
              <a:rPr sz="1271" dirty="0">
                <a:latin typeface="Arial"/>
                <a:cs typeface="Arial"/>
              </a:rPr>
              <a:t>or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spc="-13" dirty="0">
                <a:latin typeface="Arial"/>
                <a:cs typeface="Arial"/>
              </a:rPr>
              <a:t>e</a:t>
            </a:r>
            <a:r>
              <a:rPr sz="1271" dirty="0">
                <a:latin typeface="Arial"/>
                <a:cs typeface="Arial"/>
              </a:rPr>
              <a:t>r</a:t>
            </a:r>
            <a:r>
              <a:rPr sz="1271" spc="-13" dirty="0">
                <a:latin typeface="Arial"/>
                <a:cs typeface="Arial"/>
              </a:rPr>
              <a:t>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ha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pir</a:t>
            </a:r>
            <a:endParaRPr sz="1271">
              <a:latin typeface="Arial"/>
              <a:cs typeface="Arial"/>
            </a:endParaRPr>
          </a:p>
          <a:p>
            <a:pPr marL="150770">
              <a:lnSpc>
                <a:spcPct val="95825"/>
              </a:lnSpc>
              <a:spcBef>
                <a:spcPts val="1283"/>
              </a:spcBef>
            </a:pPr>
            <a:r>
              <a:rPr sz="1135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135" dirty="0">
                <a:solidFill>
                  <a:srgbClr val="B2B2B2"/>
                </a:solidFill>
                <a:latin typeface="Times New Roman"/>
                <a:cs typeface="Times New Roman"/>
              </a:rPr>
              <a:t>    </a:t>
            </a:r>
            <a:r>
              <a:rPr sz="1135" spc="17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b="1" spc="17" dirty="0">
                <a:latin typeface="Arial"/>
                <a:cs typeface="Arial"/>
              </a:rPr>
              <a:t>M</a:t>
            </a:r>
            <a:r>
              <a:rPr sz="1271" b="1" spc="-4" dirty="0">
                <a:latin typeface="Arial"/>
                <a:cs typeface="Arial"/>
              </a:rPr>
              <a:t>u</a:t>
            </a:r>
            <a:r>
              <a:rPr sz="1271" b="1" spc="4" dirty="0">
                <a:latin typeface="Arial"/>
                <a:cs typeface="Arial"/>
              </a:rPr>
              <a:t>l</a:t>
            </a:r>
            <a:r>
              <a:rPr sz="1271" b="1" dirty="0">
                <a:latin typeface="Arial"/>
                <a:cs typeface="Arial"/>
              </a:rPr>
              <a:t>t</a:t>
            </a:r>
            <a:r>
              <a:rPr sz="1271" b="1" spc="-4" dirty="0">
                <a:latin typeface="Arial"/>
                <a:cs typeface="Arial"/>
              </a:rPr>
              <a:t>ipl</a:t>
            </a:r>
            <a:r>
              <a:rPr sz="1271" b="1" dirty="0">
                <a:latin typeface="Arial"/>
                <a:cs typeface="Arial"/>
              </a:rPr>
              <a:t>e</a:t>
            </a:r>
            <a:r>
              <a:rPr sz="1271" b="1" spc="-13" dirty="0">
                <a:latin typeface="Arial"/>
                <a:cs typeface="Arial"/>
              </a:rPr>
              <a:t>x</a:t>
            </a:r>
            <a:r>
              <a:rPr sz="1271" b="1" spc="-4" dirty="0">
                <a:latin typeface="Arial"/>
                <a:cs typeface="Arial"/>
              </a:rPr>
              <a:t>in</a:t>
            </a:r>
            <a:r>
              <a:rPr sz="1271" b="1" dirty="0">
                <a:latin typeface="Arial"/>
                <a:cs typeface="Arial"/>
              </a:rPr>
              <a:t>g</a:t>
            </a:r>
            <a:endParaRPr sz="1271">
              <a:latin typeface="Arial"/>
              <a:cs typeface="Arial"/>
            </a:endParaRPr>
          </a:p>
          <a:p>
            <a:pPr marL="565724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irip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SL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han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aja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ju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lah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analn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lebih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30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anal.</a:t>
            </a:r>
            <a:endParaRPr sz="1271">
              <a:latin typeface="Arial"/>
              <a:cs typeface="Arial"/>
            </a:endParaRPr>
          </a:p>
          <a:p>
            <a:pPr marL="565724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S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16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diguna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uk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AS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bagi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30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anal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uara.</a:t>
            </a:r>
            <a:endParaRPr sz="1271">
              <a:latin typeface="Arial"/>
              <a:cs typeface="Arial"/>
            </a:endParaRPr>
          </a:p>
          <a:p>
            <a:pPr marL="565724">
              <a:lnSpc>
                <a:spcPct val="95825"/>
              </a:lnSpc>
              <a:spcBef>
                <a:spcPts val="64"/>
              </a:spcBef>
            </a:pPr>
            <a:r>
              <a:rPr sz="953" dirty="0">
                <a:solidFill>
                  <a:srgbClr val="CCCC99"/>
                </a:solidFill>
                <a:latin typeface="Wingdings"/>
                <a:cs typeface="Wingdings"/>
              </a:rPr>
              <a:t></a:t>
            </a:r>
            <a:r>
              <a:rPr sz="953" dirty="0">
                <a:solidFill>
                  <a:srgbClr val="CCCC99"/>
                </a:solidFill>
                <a:latin typeface="Times New Roman"/>
                <a:cs typeface="Times New Roman"/>
              </a:rPr>
              <a:t>    </a:t>
            </a:r>
            <a:r>
              <a:rPr sz="953" spc="6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Sin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rol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dapat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diba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dalam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S10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au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elalui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rol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erpi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ah</a:t>
            </a:r>
            <a:endParaRPr sz="12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4016225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6"/>
            <a:ext cx="8298756" cy="5848934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 txBox="1"/>
          <p:nvPr/>
        </p:nvSpPr>
        <p:spPr>
          <a:xfrm>
            <a:off x="3187642" y="2183809"/>
            <a:ext cx="899229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fa</a:t>
            </a:r>
            <a:r>
              <a:rPr sz="1452" spc="4" dirty="0">
                <a:latin typeface="Arial"/>
                <a:cs typeface="Arial"/>
              </a:rPr>
              <a:t>sili</a:t>
            </a:r>
            <a:r>
              <a:rPr sz="1452" dirty="0">
                <a:latin typeface="Arial"/>
                <a:cs typeface="Arial"/>
              </a:rPr>
              <a:t>tas</a:t>
            </a:r>
            <a:r>
              <a:rPr sz="1452" spc="-6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ni</a:t>
            </a:r>
            <a:endParaRPr sz="145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87641" y="2582150"/>
            <a:ext cx="5844523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r>
              <a:rPr sz="1452" spc="-5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pada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spc="-8" dirty="0">
                <a:latin typeface="Arial"/>
                <a:cs typeface="Arial"/>
              </a:rPr>
              <a:t>w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h</a:t>
            </a:r>
            <a:r>
              <a:rPr sz="1452" spc="-3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ok</a:t>
            </a:r>
            <a:r>
              <a:rPr sz="1452" spc="-3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ba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k</a:t>
            </a:r>
            <a:r>
              <a:rPr sz="1452" spc="-3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engguna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7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CCS</a:t>
            </a:r>
            <a:r>
              <a:rPr sz="1452" spc="-3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aupun</a:t>
            </a:r>
            <a:r>
              <a:rPr sz="1452" spc="-3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C</a:t>
            </a:r>
            <a:r>
              <a:rPr sz="1452" spc="4" dirty="0">
                <a:latin typeface="Arial"/>
                <a:cs typeface="Arial"/>
              </a:rPr>
              <a:t>AS</a:t>
            </a:r>
            <a:r>
              <a:rPr sz="1452" dirty="0">
                <a:latin typeface="Arial"/>
                <a:cs typeface="Arial"/>
              </a:rPr>
              <a:t>.</a:t>
            </a:r>
            <a:endParaRPr sz="145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7642" y="3201790"/>
            <a:ext cx="6778135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ap</a:t>
            </a:r>
            <a:r>
              <a:rPr sz="1452" spc="-2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P</a:t>
            </a:r>
            <a:r>
              <a:rPr sz="1452" dirty="0">
                <a:latin typeface="Arial"/>
                <a:cs typeface="Arial"/>
              </a:rPr>
              <a:t>CM</a:t>
            </a:r>
            <a:r>
              <a:rPr sz="1452" spc="-32" dirty="0">
                <a:latin typeface="Arial"/>
                <a:cs typeface="Arial"/>
              </a:rPr>
              <a:t> </a:t>
            </a:r>
            <a:r>
              <a:rPr sz="1452" spc="-8" dirty="0">
                <a:latin typeface="Arial"/>
                <a:cs typeface="Arial"/>
              </a:rPr>
              <a:t>w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-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atau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spc="-4" dirty="0">
                <a:latin typeface="Arial"/>
                <a:cs typeface="Arial"/>
              </a:rPr>
              <a:t>“</a:t>
            </a:r>
            <a:r>
              <a:rPr sz="1452" dirty="0">
                <a:latin typeface="Arial"/>
                <a:cs typeface="Arial"/>
              </a:rPr>
              <a:t>0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tet”</a:t>
            </a:r>
            <a:r>
              <a:rPr sz="1452" spc="-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3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utan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am</a:t>
            </a:r>
            <a:r>
              <a:rPr sz="1452" spc="-3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ebuah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buffer</a:t>
            </a:r>
            <a:r>
              <a:rPr sz="1452" spc="-1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spc="4" dirty="0">
                <a:latin typeface="Arial"/>
                <a:cs typeface="Arial"/>
              </a:rPr>
              <a:t>im</a:t>
            </a:r>
            <a:r>
              <a:rPr sz="1452" dirty="0">
                <a:latin typeface="Arial"/>
                <a:cs typeface="Arial"/>
              </a:rPr>
              <a:t>pan</a:t>
            </a:r>
            <a:r>
              <a:rPr sz="1452" spc="-4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8</a:t>
            </a:r>
            <a:r>
              <a:rPr sz="1452" spc="-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</a:t>
            </a:r>
            <a:endParaRPr sz="145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87642" y="3555870"/>
            <a:ext cx="5182005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eh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ngga</a:t>
            </a:r>
            <a:r>
              <a:rPr sz="1452" spc="-8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epatann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6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</a:t>
            </a:r>
            <a:r>
              <a:rPr sz="1452" spc="4" dirty="0">
                <a:latin typeface="Arial"/>
                <a:cs typeface="Arial"/>
              </a:rPr>
              <a:t>j</a:t>
            </a:r>
            <a:r>
              <a:rPr sz="1452" dirty="0">
                <a:latin typeface="Arial"/>
                <a:cs typeface="Arial"/>
              </a:rPr>
              <a:t>adi</a:t>
            </a:r>
            <a:r>
              <a:rPr sz="1452" spc="-5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256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bps</a:t>
            </a:r>
            <a:r>
              <a:rPr sz="1452" spc="-2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untuk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nput</a:t>
            </a:r>
            <a:r>
              <a:rPr sz="1452" spc="-2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2</a:t>
            </a:r>
            <a:r>
              <a:rPr sz="1452" spc="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bp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.</a:t>
            </a:r>
            <a:endParaRPr sz="14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87642" y="4175510"/>
            <a:ext cx="1883251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9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fung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30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bb:</a:t>
            </a:r>
            <a:endParaRPr sz="145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1763" y="5735627"/>
            <a:ext cx="3954000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bagian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bagian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lain,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us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erja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iap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bagian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dll.</a:t>
            </a:r>
            <a:endParaRPr sz="127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 dirty="0"/>
          </a:p>
          <a:p>
            <a:pPr marL="359630">
              <a:lnSpc>
                <a:spcPct val="95825"/>
              </a:lnSpc>
              <a:spcBef>
                <a:spcPts val="3711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TRUN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K</a:t>
            </a:r>
            <a:r>
              <a:rPr sz="2541" b="1" spc="-4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779">
              <a:lnSpc>
                <a:spcPct val="95825"/>
              </a:lnSpc>
              <a:spcBef>
                <a:spcPts val="32"/>
              </a:spcBef>
            </a:pPr>
            <a:r>
              <a:rPr sz="1452" b="1" spc="4" dirty="0">
                <a:latin typeface="Arial"/>
                <a:cs typeface="Arial"/>
              </a:rPr>
              <a:t>S</a:t>
            </a:r>
            <a:r>
              <a:rPr sz="1452" b="1" dirty="0">
                <a:latin typeface="Arial"/>
                <a:cs typeface="Arial"/>
              </a:rPr>
              <a:t>i</a:t>
            </a:r>
            <a:r>
              <a:rPr sz="1452" b="1" spc="-4" dirty="0">
                <a:latin typeface="Arial"/>
                <a:cs typeface="Arial"/>
              </a:rPr>
              <a:t>gn</a:t>
            </a:r>
            <a:r>
              <a:rPr sz="1452" b="1" dirty="0">
                <a:latin typeface="Arial"/>
                <a:cs typeface="Arial"/>
              </a:rPr>
              <a:t>alli</a:t>
            </a:r>
            <a:r>
              <a:rPr sz="1452" b="1" spc="-4" dirty="0">
                <a:latin typeface="Arial"/>
                <a:cs typeface="Arial"/>
              </a:rPr>
              <a:t>n</a:t>
            </a:r>
            <a:r>
              <a:rPr sz="1452" b="1" dirty="0">
                <a:latin typeface="Arial"/>
                <a:cs typeface="Arial"/>
              </a:rPr>
              <a:t>g</a:t>
            </a:r>
            <a:r>
              <a:rPr sz="1452" b="1" spc="-34" dirty="0">
                <a:latin typeface="Arial"/>
                <a:cs typeface="Arial"/>
              </a:rPr>
              <a:t> </a:t>
            </a:r>
            <a:r>
              <a:rPr sz="1452" b="1" spc="4" dirty="0">
                <a:latin typeface="Arial"/>
                <a:cs typeface="Arial"/>
              </a:rPr>
              <a:t>E</a:t>
            </a:r>
            <a:r>
              <a:rPr sz="1452" b="1" dirty="0">
                <a:latin typeface="Arial"/>
                <a:cs typeface="Arial"/>
              </a:rPr>
              <a:t>ks</a:t>
            </a:r>
            <a:r>
              <a:rPr sz="1452" b="1" spc="-4" dirty="0">
                <a:latin typeface="Arial"/>
                <a:cs typeface="Arial"/>
              </a:rPr>
              <a:t>t</a:t>
            </a:r>
            <a:r>
              <a:rPr sz="1452" b="1" spc="4" dirty="0">
                <a:latin typeface="Arial"/>
                <a:cs typeface="Arial"/>
              </a:rPr>
              <a:t>r</a:t>
            </a:r>
            <a:r>
              <a:rPr sz="1452" b="1" dirty="0">
                <a:latin typeface="Arial"/>
                <a:cs typeface="Arial"/>
              </a:rPr>
              <a:t>ac</a:t>
            </a:r>
            <a:r>
              <a:rPr sz="1452" b="1" spc="-4" dirty="0">
                <a:latin typeface="Arial"/>
                <a:cs typeface="Arial"/>
              </a:rPr>
              <a:t>t</a:t>
            </a:r>
            <a:r>
              <a:rPr sz="1452" b="1" dirty="0">
                <a:latin typeface="Arial"/>
                <a:cs typeface="Arial"/>
              </a:rPr>
              <a:t>i</a:t>
            </a:r>
            <a:r>
              <a:rPr sz="1452" b="1" spc="-4" dirty="0">
                <a:latin typeface="Arial"/>
                <a:cs typeface="Arial"/>
              </a:rPr>
              <a:t>o</a:t>
            </a:r>
            <a:r>
              <a:rPr sz="1452" b="1" dirty="0">
                <a:latin typeface="Arial"/>
                <a:cs typeface="Arial"/>
              </a:rPr>
              <a:t>n</a:t>
            </a:r>
            <a:r>
              <a:rPr sz="1452" b="1" spc="-43" dirty="0">
                <a:latin typeface="Arial"/>
                <a:cs typeface="Arial"/>
              </a:rPr>
              <a:t> </a:t>
            </a:r>
            <a:r>
              <a:rPr sz="1452" b="1" spc="-4" dirty="0">
                <a:latin typeface="Arial"/>
                <a:cs typeface="Arial"/>
              </a:rPr>
              <a:t>d</a:t>
            </a:r>
            <a:r>
              <a:rPr sz="1452" b="1" dirty="0">
                <a:latin typeface="Arial"/>
                <a:cs typeface="Arial"/>
              </a:rPr>
              <a:t>an</a:t>
            </a:r>
            <a:r>
              <a:rPr sz="1452" b="1" spc="-16" dirty="0">
                <a:latin typeface="Arial"/>
                <a:cs typeface="Arial"/>
              </a:rPr>
              <a:t> </a:t>
            </a:r>
            <a:r>
              <a:rPr sz="1452" b="1" dirty="0">
                <a:latin typeface="Arial"/>
                <a:cs typeface="Arial"/>
              </a:rPr>
              <a:t>I</a:t>
            </a:r>
            <a:r>
              <a:rPr sz="1452" b="1" spc="-4" dirty="0">
                <a:latin typeface="Arial"/>
                <a:cs typeface="Arial"/>
              </a:rPr>
              <a:t>n</a:t>
            </a:r>
            <a:r>
              <a:rPr sz="1452" b="1" dirty="0">
                <a:latin typeface="Arial"/>
                <a:cs typeface="Arial"/>
              </a:rPr>
              <a:t>jec</a:t>
            </a:r>
            <a:r>
              <a:rPr sz="1452" b="1" spc="-4" dirty="0">
                <a:latin typeface="Arial"/>
                <a:cs typeface="Arial"/>
              </a:rPr>
              <a:t>t</a:t>
            </a:r>
            <a:r>
              <a:rPr sz="1452" b="1" dirty="0">
                <a:latin typeface="Arial"/>
                <a:cs typeface="Arial"/>
              </a:rPr>
              <a:t>i</a:t>
            </a:r>
            <a:r>
              <a:rPr sz="1452" b="1" spc="-4" dirty="0">
                <a:latin typeface="Arial"/>
                <a:cs typeface="Arial"/>
              </a:rPr>
              <a:t>o</a:t>
            </a:r>
            <a:r>
              <a:rPr sz="1452" b="1" dirty="0">
                <a:latin typeface="Arial"/>
                <a:cs typeface="Arial"/>
              </a:rPr>
              <a:t>n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73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-4" dirty="0">
                <a:latin typeface="Arial"/>
                <a:cs typeface="Arial"/>
              </a:rPr>
              <a:t>F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sili</a:t>
            </a:r>
            <a:r>
              <a:rPr sz="1452" dirty="0">
                <a:latin typeface="Arial"/>
                <a:cs typeface="Arial"/>
              </a:rPr>
              <a:t>tas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ni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upa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fa</a:t>
            </a:r>
            <a:r>
              <a:rPr sz="1452" spc="4" dirty="0">
                <a:latin typeface="Arial"/>
                <a:cs typeface="Arial"/>
              </a:rPr>
              <a:t>sili</a:t>
            </a:r>
            <a:r>
              <a:rPr sz="1452" dirty="0">
                <a:latin typeface="Arial"/>
                <a:cs typeface="Arial"/>
              </a:rPr>
              <a:t>tas</a:t>
            </a:r>
            <a:r>
              <a:rPr sz="1452" spc="-5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opt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on</a:t>
            </a:r>
            <a:r>
              <a:rPr sz="1452" spc="-35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ena</a:t>
            </a:r>
            <a:r>
              <a:rPr sz="1452" spc="-3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dak</a:t>
            </a:r>
            <a:r>
              <a:rPr sz="1452" spc="-2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ua</a:t>
            </a:r>
            <a:r>
              <a:rPr sz="1452" spc="-43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ent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2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1467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-4" dirty="0">
                <a:latin typeface="Arial"/>
                <a:cs typeface="Arial"/>
              </a:rPr>
              <a:t>F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sili</a:t>
            </a:r>
            <a:r>
              <a:rPr sz="1452" dirty="0">
                <a:latin typeface="Arial"/>
                <a:cs typeface="Arial"/>
              </a:rPr>
              <a:t>tas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ni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guna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7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untuk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ok</a:t>
            </a:r>
            <a:r>
              <a:rPr sz="1452" spc="-4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dan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up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ai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3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untuk</a:t>
            </a:r>
            <a:r>
              <a:rPr sz="1452" spc="-1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dan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i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1467"/>
              </a:spcBef>
            </a:pPr>
            <a:r>
              <a:rPr sz="1452" b="1" dirty="0">
                <a:latin typeface="Arial"/>
                <a:cs typeface="Arial"/>
              </a:rPr>
              <a:t>K</a:t>
            </a:r>
            <a:r>
              <a:rPr sz="1452" b="1" spc="-4" dirty="0">
                <a:latin typeface="Arial"/>
                <a:cs typeface="Arial"/>
              </a:rPr>
              <a:t>on</a:t>
            </a:r>
            <a:r>
              <a:rPr sz="1452" b="1" spc="-31" dirty="0">
                <a:latin typeface="Arial"/>
                <a:cs typeface="Arial"/>
              </a:rPr>
              <a:t>v</a:t>
            </a:r>
            <a:r>
              <a:rPr sz="1452" b="1" dirty="0">
                <a:latin typeface="Arial"/>
                <a:cs typeface="Arial"/>
              </a:rPr>
              <a:t>e</a:t>
            </a:r>
            <a:r>
              <a:rPr sz="1452" b="1" spc="4" dirty="0">
                <a:latin typeface="Arial"/>
                <a:cs typeface="Arial"/>
              </a:rPr>
              <a:t>r</a:t>
            </a:r>
            <a:r>
              <a:rPr sz="1452" b="1" dirty="0">
                <a:latin typeface="Arial"/>
                <a:cs typeface="Arial"/>
              </a:rPr>
              <a:t>si</a:t>
            </a:r>
            <a:r>
              <a:rPr sz="1452" b="1" spc="-26" dirty="0">
                <a:latin typeface="Arial"/>
                <a:cs typeface="Arial"/>
              </a:rPr>
              <a:t> </a:t>
            </a:r>
            <a:r>
              <a:rPr sz="1452" b="1" spc="4" dirty="0">
                <a:latin typeface="Arial"/>
                <a:cs typeface="Arial"/>
              </a:rPr>
              <a:t>S</a:t>
            </a:r>
            <a:r>
              <a:rPr sz="1452" b="1" dirty="0">
                <a:latin typeface="Arial"/>
                <a:cs typeface="Arial"/>
              </a:rPr>
              <a:t>e</a:t>
            </a:r>
            <a:r>
              <a:rPr sz="1452" b="1" spc="4" dirty="0">
                <a:latin typeface="Arial"/>
                <a:cs typeface="Arial"/>
              </a:rPr>
              <a:t>r</a:t>
            </a:r>
            <a:r>
              <a:rPr sz="1452" b="1" dirty="0">
                <a:latin typeface="Arial"/>
                <a:cs typeface="Arial"/>
              </a:rPr>
              <a:t>ial</a:t>
            </a:r>
            <a:r>
              <a:rPr sz="1452" b="1" spc="-4" dirty="0">
                <a:latin typeface="Arial"/>
                <a:cs typeface="Arial"/>
              </a:rPr>
              <a:t>-to-</a:t>
            </a:r>
            <a:r>
              <a:rPr sz="1452" b="1" spc="4" dirty="0">
                <a:latin typeface="Arial"/>
                <a:cs typeface="Arial"/>
              </a:rPr>
              <a:t>P</a:t>
            </a:r>
            <a:r>
              <a:rPr sz="1452" b="1" dirty="0">
                <a:latin typeface="Arial"/>
                <a:cs typeface="Arial"/>
              </a:rPr>
              <a:t>a</a:t>
            </a:r>
            <a:r>
              <a:rPr sz="1452" b="1" spc="4" dirty="0">
                <a:latin typeface="Arial"/>
                <a:cs typeface="Arial"/>
              </a:rPr>
              <a:t>r</a:t>
            </a:r>
            <a:r>
              <a:rPr sz="1452" b="1" dirty="0">
                <a:latin typeface="Arial"/>
                <a:cs typeface="Arial"/>
              </a:rPr>
              <a:t>alel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73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on</a:t>
            </a:r>
            <a:r>
              <a:rPr sz="1452" spc="4" dirty="0">
                <a:latin typeface="Arial"/>
                <a:cs typeface="Arial"/>
              </a:rPr>
              <a:t>v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7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al</a:t>
            </a:r>
            <a:r>
              <a:rPr sz="1452" spc="-3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-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el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19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nput</a:t>
            </a:r>
            <a:r>
              <a:rPr sz="1452" spc="-27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r>
              <a:rPr sz="1452" spc="-3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eh</a:t>
            </a:r>
            <a:r>
              <a:rPr sz="1452" spc="-6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dengan</a:t>
            </a:r>
            <a:r>
              <a:rPr sz="1452" spc="-4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etak</a:t>
            </a:r>
            <a:r>
              <a:rPr sz="1452" spc="-4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ap-</a:t>
            </a:r>
            <a:endParaRPr sz="145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99893">
              <a:lnSpc>
                <a:spcPts val="1180"/>
              </a:lnSpc>
              <a:spcBef>
                <a:spcPts val="59"/>
              </a:spcBef>
            </a:pPr>
            <a:r>
              <a:rPr sz="2178" baseline="3623" dirty="0">
                <a:latin typeface="Arial"/>
                <a:cs typeface="Arial"/>
              </a:rPr>
              <a:t>di</a:t>
            </a:r>
            <a:r>
              <a:rPr sz="2178" spc="-15" baseline="3623" dirty="0">
                <a:latin typeface="Arial"/>
                <a:cs typeface="Arial"/>
              </a:rPr>
              <a:t> </a:t>
            </a:r>
            <a:r>
              <a:rPr sz="2178" spc="4" baseline="3623" dirty="0">
                <a:latin typeface="Arial"/>
                <a:cs typeface="Arial"/>
              </a:rPr>
              <a:t>s</a:t>
            </a:r>
            <a:r>
              <a:rPr sz="2178" baseline="3623" dirty="0">
                <a:latin typeface="Arial"/>
                <a:cs typeface="Arial"/>
              </a:rPr>
              <a:t>ent</a:t>
            </a:r>
            <a:r>
              <a:rPr sz="2178" spc="-4" baseline="3623" dirty="0">
                <a:latin typeface="Arial"/>
                <a:cs typeface="Arial"/>
              </a:rPr>
              <a:t>r</a:t>
            </a:r>
            <a:r>
              <a:rPr sz="2178" baseline="3623" dirty="0">
                <a:latin typeface="Arial"/>
                <a:cs typeface="Arial"/>
              </a:rPr>
              <a:t>al</a:t>
            </a:r>
            <a:r>
              <a:rPr sz="2178" spc="-34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dan</a:t>
            </a:r>
            <a:r>
              <a:rPr sz="2178" spc="-24" baseline="3623" dirty="0">
                <a:latin typeface="Arial"/>
                <a:cs typeface="Arial"/>
              </a:rPr>
              <a:t> </a:t>
            </a:r>
            <a:r>
              <a:rPr sz="2178" spc="4" baseline="3623" dirty="0">
                <a:latin typeface="Arial"/>
                <a:cs typeface="Arial"/>
              </a:rPr>
              <a:t>m</a:t>
            </a:r>
            <a:r>
              <a:rPr sz="2178" baseline="3623" dirty="0">
                <a:latin typeface="Arial"/>
                <a:cs typeface="Arial"/>
              </a:rPr>
              <a:t>e</a:t>
            </a:r>
            <a:r>
              <a:rPr sz="2178" spc="4" baseline="3623" dirty="0">
                <a:latin typeface="Arial"/>
                <a:cs typeface="Arial"/>
              </a:rPr>
              <a:t>m</a:t>
            </a:r>
            <a:r>
              <a:rPr sz="2178" baseline="3623" dirty="0">
                <a:latin typeface="Arial"/>
                <a:cs typeface="Arial"/>
              </a:rPr>
              <a:t>ba</a:t>
            </a:r>
            <a:r>
              <a:rPr sz="2178" spc="4" baseline="3623" dirty="0">
                <a:latin typeface="Arial"/>
                <a:cs typeface="Arial"/>
              </a:rPr>
              <a:t>c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-50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b</a:t>
            </a:r>
            <a:r>
              <a:rPr sz="2178" spc="4" baseline="3623" dirty="0">
                <a:latin typeface="Arial"/>
                <a:cs typeface="Arial"/>
              </a:rPr>
              <a:t>i</a:t>
            </a:r>
            <a:r>
              <a:rPr sz="2178" baseline="3623" dirty="0">
                <a:latin typeface="Arial"/>
                <a:cs typeface="Arial"/>
              </a:rPr>
              <a:t>t</a:t>
            </a:r>
            <a:r>
              <a:rPr sz="2178" spc="2" baseline="3623" dirty="0">
                <a:latin typeface="Arial"/>
                <a:cs typeface="Arial"/>
              </a:rPr>
              <a:t> </a:t>
            </a:r>
            <a:r>
              <a:rPr sz="2178" spc="-8" baseline="3623" dirty="0">
                <a:latin typeface="Arial"/>
                <a:cs typeface="Arial"/>
              </a:rPr>
              <a:t>w</a:t>
            </a:r>
            <a:r>
              <a:rPr sz="2178" baseline="3623" dirty="0">
                <a:latin typeface="Arial"/>
                <a:cs typeface="Arial"/>
              </a:rPr>
              <a:t>o</a:t>
            </a:r>
            <a:r>
              <a:rPr sz="2178" spc="-4" baseline="3623" dirty="0">
                <a:latin typeface="Arial"/>
                <a:cs typeface="Arial"/>
              </a:rPr>
              <a:t>r</a:t>
            </a:r>
            <a:r>
              <a:rPr sz="2178" baseline="3623" dirty="0">
                <a:latin typeface="Arial"/>
                <a:cs typeface="Arial"/>
              </a:rPr>
              <a:t>d</a:t>
            </a:r>
            <a:r>
              <a:rPr sz="2178" spc="-8" baseline="3623" dirty="0">
                <a:latin typeface="Arial"/>
                <a:cs typeface="Arial"/>
              </a:rPr>
              <a:t> </a:t>
            </a:r>
            <a:r>
              <a:rPr sz="2178" spc="4" baseline="3623" dirty="0">
                <a:latin typeface="Arial"/>
                <a:cs typeface="Arial"/>
              </a:rPr>
              <a:t>s</a:t>
            </a:r>
            <a:r>
              <a:rPr sz="2178" baseline="3623" dirty="0">
                <a:latin typeface="Arial"/>
                <a:cs typeface="Arial"/>
              </a:rPr>
              <a:t>e</a:t>
            </a:r>
            <a:r>
              <a:rPr sz="2178" spc="4" baseline="3623" dirty="0">
                <a:latin typeface="Arial"/>
                <a:cs typeface="Arial"/>
              </a:rPr>
              <a:t>c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-4" baseline="3623" dirty="0">
                <a:latin typeface="Arial"/>
                <a:cs typeface="Arial"/>
              </a:rPr>
              <a:t>r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-43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be</a:t>
            </a:r>
            <a:r>
              <a:rPr sz="2178" spc="-4" baseline="3623" dirty="0">
                <a:latin typeface="Arial"/>
                <a:cs typeface="Arial"/>
              </a:rPr>
              <a:t>r</a:t>
            </a:r>
            <a:r>
              <a:rPr sz="2178" spc="4" baseline="3623" dirty="0">
                <a:latin typeface="Arial"/>
                <a:cs typeface="Arial"/>
              </a:rPr>
              <a:t>s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4" baseline="3623" dirty="0">
                <a:latin typeface="Arial"/>
                <a:cs typeface="Arial"/>
              </a:rPr>
              <a:t>m</a:t>
            </a:r>
            <a:r>
              <a:rPr sz="2178" baseline="3623" dirty="0">
                <a:latin typeface="Arial"/>
                <a:cs typeface="Arial"/>
              </a:rPr>
              <a:t>aan</a:t>
            </a:r>
            <a:r>
              <a:rPr sz="2178" spc="-4" baseline="3623" dirty="0">
                <a:latin typeface="Arial"/>
                <a:cs typeface="Arial"/>
              </a:rPr>
              <a:t>-</a:t>
            </a:r>
            <a:r>
              <a:rPr sz="2178" spc="4" baseline="3623" dirty="0">
                <a:latin typeface="Arial"/>
                <a:cs typeface="Arial"/>
              </a:rPr>
              <a:t>s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4" baseline="3623" dirty="0">
                <a:latin typeface="Arial"/>
                <a:cs typeface="Arial"/>
              </a:rPr>
              <a:t>m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-90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pada</a:t>
            </a:r>
            <a:r>
              <a:rPr sz="2178" spc="-32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bus</a:t>
            </a:r>
            <a:r>
              <a:rPr sz="2178" spc="-5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pa</a:t>
            </a:r>
            <a:r>
              <a:rPr sz="2178" spc="-4" baseline="3623" dirty="0">
                <a:latin typeface="Arial"/>
                <a:cs typeface="Arial"/>
              </a:rPr>
              <a:t>r</a:t>
            </a:r>
            <a:r>
              <a:rPr sz="2178" baseline="3623" dirty="0">
                <a:latin typeface="Arial"/>
                <a:cs typeface="Arial"/>
              </a:rPr>
              <a:t>a</a:t>
            </a:r>
            <a:r>
              <a:rPr sz="2178" spc="4" baseline="3623" dirty="0">
                <a:latin typeface="Arial"/>
                <a:cs typeface="Arial"/>
              </a:rPr>
              <a:t>l</a:t>
            </a:r>
            <a:r>
              <a:rPr sz="2178" baseline="3623" dirty="0">
                <a:latin typeface="Arial"/>
                <a:cs typeface="Arial"/>
              </a:rPr>
              <a:t>el</a:t>
            </a:r>
            <a:r>
              <a:rPr sz="2178" spc="-47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8</a:t>
            </a:r>
            <a:r>
              <a:rPr sz="2178" spc="-7" baseline="3623" dirty="0">
                <a:latin typeface="Arial"/>
                <a:cs typeface="Arial"/>
              </a:rPr>
              <a:t> </a:t>
            </a:r>
            <a:r>
              <a:rPr sz="2178" baseline="3623" dirty="0">
                <a:latin typeface="Arial"/>
                <a:cs typeface="Arial"/>
              </a:rPr>
              <a:t>b</a:t>
            </a:r>
            <a:r>
              <a:rPr sz="2178" spc="4" baseline="3623" dirty="0">
                <a:latin typeface="Arial"/>
                <a:cs typeface="Arial"/>
              </a:rPr>
              <a:t>i</a:t>
            </a:r>
            <a:r>
              <a:rPr sz="2178" baseline="3623" dirty="0">
                <a:latin typeface="Arial"/>
                <a:cs typeface="Arial"/>
              </a:rPr>
              <a:t>t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1408"/>
              </a:spcBef>
            </a:pPr>
            <a:r>
              <a:rPr sz="1452" b="1" dirty="0">
                <a:latin typeface="Arial"/>
                <a:cs typeface="Arial"/>
              </a:rPr>
              <a:t>Kea</a:t>
            </a:r>
            <a:r>
              <a:rPr sz="1452" b="1" spc="-4" dirty="0">
                <a:latin typeface="Arial"/>
                <a:cs typeface="Arial"/>
              </a:rPr>
              <a:t>m</a:t>
            </a:r>
            <a:r>
              <a:rPr sz="1452" b="1" dirty="0">
                <a:latin typeface="Arial"/>
                <a:cs typeface="Arial"/>
              </a:rPr>
              <a:t>a</a:t>
            </a:r>
            <a:r>
              <a:rPr sz="1452" b="1" spc="-4" dirty="0">
                <a:latin typeface="Arial"/>
                <a:cs typeface="Arial"/>
              </a:rPr>
              <a:t>n</a:t>
            </a:r>
            <a:r>
              <a:rPr sz="1452" b="1" dirty="0">
                <a:latin typeface="Arial"/>
                <a:cs typeface="Arial"/>
              </a:rPr>
              <a:t>an</a:t>
            </a:r>
            <a:r>
              <a:rPr sz="1452" b="1" spc="-73" dirty="0">
                <a:latin typeface="Arial"/>
                <a:cs typeface="Arial"/>
              </a:rPr>
              <a:t> </a:t>
            </a:r>
            <a:r>
              <a:rPr sz="1452" b="1" spc="-4" dirty="0">
                <a:latin typeface="Arial"/>
                <a:cs typeface="Arial"/>
              </a:rPr>
              <a:t>p</a:t>
            </a:r>
            <a:r>
              <a:rPr sz="1452" b="1" dirty="0">
                <a:latin typeface="Arial"/>
                <a:cs typeface="Arial"/>
              </a:rPr>
              <a:t>a</a:t>
            </a:r>
            <a:r>
              <a:rPr sz="1452" b="1" spc="-4" dirty="0">
                <a:latin typeface="Arial"/>
                <a:cs typeface="Arial"/>
              </a:rPr>
              <a:t>d</a:t>
            </a:r>
            <a:r>
              <a:rPr sz="1452" b="1" dirty="0">
                <a:latin typeface="Arial"/>
                <a:cs typeface="Arial"/>
              </a:rPr>
              <a:t>a</a:t>
            </a:r>
            <a:r>
              <a:rPr sz="1452" b="1" spc="-20" dirty="0">
                <a:latin typeface="Arial"/>
                <a:cs typeface="Arial"/>
              </a:rPr>
              <a:t> </a:t>
            </a:r>
            <a:r>
              <a:rPr sz="1452" b="1" spc="4" dirty="0">
                <a:latin typeface="Arial"/>
                <a:cs typeface="Arial"/>
              </a:rPr>
              <a:t>S</a:t>
            </a:r>
            <a:r>
              <a:rPr sz="1452" b="1" spc="35" dirty="0">
                <a:latin typeface="Arial"/>
                <a:cs typeface="Arial"/>
              </a:rPr>
              <a:t>w</a:t>
            </a:r>
            <a:r>
              <a:rPr sz="1452" b="1" dirty="0">
                <a:latin typeface="Arial"/>
                <a:cs typeface="Arial"/>
              </a:rPr>
              <a:t>i</a:t>
            </a:r>
            <a:r>
              <a:rPr sz="1452" b="1" spc="-4" dirty="0">
                <a:latin typeface="Arial"/>
                <a:cs typeface="Arial"/>
              </a:rPr>
              <a:t>t</a:t>
            </a:r>
            <a:r>
              <a:rPr sz="1452" b="1" dirty="0">
                <a:latin typeface="Arial"/>
                <a:cs typeface="Arial"/>
              </a:rPr>
              <a:t>ch</a:t>
            </a:r>
            <a:r>
              <a:rPr sz="1452" b="1" spc="-56" dirty="0">
                <a:latin typeface="Arial"/>
                <a:cs typeface="Arial"/>
              </a:rPr>
              <a:t> </a:t>
            </a:r>
            <a:r>
              <a:rPr sz="1452" b="1" dirty="0">
                <a:latin typeface="Arial"/>
                <a:cs typeface="Arial"/>
              </a:rPr>
              <a:t>Bl</a:t>
            </a:r>
            <a:r>
              <a:rPr sz="1452" b="1" spc="-4" dirty="0">
                <a:latin typeface="Arial"/>
                <a:cs typeface="Arial"/>
              </a:rPr>
              <a:t>o</a:t>
            </a:r>
            <a:r>
              <a:rPr sz="1452" b="1" dirty="0">
                <a:latin typeface="Arial"/>
                <a:cs typeface="Arial"/>
              </a:rPr>
              <a:t>k</a:t>
            </a:r>
            <a:endParaRPr sz="1452">
              <a:latin typeface="Arial"/>
              <a:cs typeface="Arial"/>
            </a:endParaRPr>
          </a:p>
          <a:p>
            <a:pPr marL="215779">
              <a:lnSpc>
                <a:spcPct val="95825"/>
              </a:lnSpc>
              <a:spcBef>
                <a:spcPts val="73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Bi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6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il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8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dengan</a:t>
            </a:r>
            <a:r>
              <a:rPr sz="1452" spc="-34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-28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endup</a:t>
            </a:r>
            <a:r>
              <a:rPr sz="1452" spc="4" dirty="0">
                <a:latin typeface="Arial"/>
                <a:cs typeface="Arial"/>
              </a:rPr>
              <a:t>lik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103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spc="-8" dirty="0">
                <a:latin typeface="Arial"/>
                <a:cs typeface="Arial"/>
              </a:rPr>
              <a:t>w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h</a:t>
            </a:r>
            <a:r>
              <a:rPr sz="1452" spc="-3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b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,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ng</a:t>
            </a:r>
            <a:r>
              <a:rPr sz="1452" spc="-4" dirty="0">
                <a:latin typeface="Arial"/>
                <a:cs typeface="Arial"/>
              </a:rPr>
              <a:t>-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si</a:t>
            </a:r>
            <a:r>
              <a:rPr sz="1452" dirty="0">
                <a:latin typeface="Arial"/>
                <a:cs typeface="Arial"/>
              </a:rPr>
              <a:t>ng</a:t>
            </a:r>
            <a:endParaRPr sz="1452">
              <a:latin typeface="Arial"/>
              <a:cs typeface="Arial"/>
            </a:endParaRPr>
          </a:p>
          <a:p>
            <a:pPr marL="724790">
              <a:lnSpc>
                <a:spcPct val="95825"/>
              </a:lnSpc>
              <a:spcBef>
                <a:spcPts val="1464"/>
              </a:spcBef>
            </a:pPr>
            <a:r>
              <a:rPr sz="1361" dirty="0">
                <a:latin typeface="Arial"/>
                <a:cs typeface="Arial"/>
              </a:rPr>
              <a:t>- </a:t>
            </a:r>
            <a:r>
              <a:rPr sz="1361" spc="-4" dirty="0">
                <a:latin typeface="Arial"/>
                <a:cs typeface="Arial"/>
              </a:rPr>
              <a:t>D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m </a:t>
            </a:r>
            <a:r>
              <a:rPr sz="1361" spc="4" dirty="0">
                <a:latin typeface="Arial"/>
                <a:cs typeface="Arial"/>
              </a:rPr>
              <a:t>uni</a:t>
            </a:r>
            <a:r>
              <a:rPr sz="1361" dirty="0">
                <a:latin typeface="Arial"/>
                <a:cs typeface="Arial"/>
              </a:rPr>
              <a:t>t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kiri</a:t>
            </a:r>
            <a:r>
              <a:rPr sz="1361" dirty="0">
                <a:latin typeface="Arial"/>
                <a:cs typeface="Arial"/>
              </a:rPr>
              <a:t>m</a:t>
            </a:r>
            <a:endParaRPr sz="1361">
              <a:latin typeface="Arial"/>
              <a:cs typeface="Arial"/>
            </a:endParaRPr>
          </a:p>
          <a:p>
            <a:pPr marL="1045689">
              <a:lnSpc>
                <a:spcPts val="1207"/>
              </a:lnSpc>
              <a:spcBef>
                <a:spcPts val="114"/>
              </a:spcBef>
            </a:pPr>
            <a:r>
              <a:rPr sz="1021" baseline="-2002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21" baseline="-19325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1021" spc="142" baseline="-19325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baseline="-10352" dirty="0">
                <a:latin typeface="Arial"/>
                <a:cs typeface="Arial"/>
              </a:rPr>
              <a:t>Pe</a:t>
            </a:r>
            <a:r>
              <a:rPr sz="1906" spc="-4" baseline="-10352" dirty="0">
                <a:latin typeface="Arial"/>
                <a:cs typeface="Arial"/>
              </a:rPr>
              <a:t>m</a:t>
            </a:r>
            <a:r>
              <a:rPr sz="1906" baseline="-10352" dirty="0">
                <a:latin typeface="Arial"/>
                <a:cs typeface="Arial"/>
              </a:rPr>
              <a:t>ben</a:t>
            </a:r>
            <a:r>
              <a:rPr sz="1906" spc="4" baseline="-10352" dirty="0">
                <a:latin typeface="Arial"/>
                <a:cs typeface="Arial"/>
              </a:rPr>
              <a:t>t</a:t>
            </a:r>
            <a:r>
              <a:rPr sz="1906" baseline="-10352" dirty="0">
                <a:latin typeface="Arial"/>
                <a:cs typeface="Arial"/>
              </a:rPr>
              <a:t>u</a:t>
            </a:r>
            <a:r>
              <a:rPr sz="1906" spc="4" baseline="-10352" dirty="0">
                <a:latin typeface="Arial"/>
                <a:cs typeface="Arial"/>
              </a:rPr>
              <a:t>k</a:t>
            </a:r>
            <a:r>
              <a:rPr sz="1906" spc="-13" baseline="-10352" dirty="0">
                <a:latin typeface="Arial"/>
                <a:cs typeface="Arial"/>
              </a:rPr>
              <a:t>a</a:t>
            </a:r>
            <a:r>
              <a:rPr sz="1906" baseline="-10352" dirty="0">
                <a:latin typeface="Arial"/>
                <a:cs typeface="Arial"/>
              </a:rPr>
              <a:t>n</a:t>
            </a:r>
            <a:r>
              <a:rPr sz="1906" spc="-45" baseline="-10352" dirty="0">
                <a:latin typeface="Arial"/>
                <a:cs typeface="Arial"/>
              </a:rPr>
              <a:t> </a:t>
            </a:r>
            <a:r>
              <a:rPr sz="1906" spc="4" baseline="-10352" dirty="0">
                <a:latin typeface="Arial"/>
                <a:cs typeface="Arial"/>
              </a:rPr>
              <a:t>k</a:t>
            </a:r>
            <a:r>
              <a:rPr sz="1906" baseline="-10352" dirty="0">
                <a:latin typeface="Arial"/>
                <a:cs typeface="Arial"/>
              </a:rPr>
              <a:t>ode</a:t>
            </a:r>
            <a:r>
              <a:rPr sz="1906" spc="-26" baseline="-10352" dirty="0">
                <a:latin typeface="Arial"/>
                <a:cs typeface="Arial"/>
              </a:rPr>
              <a:t> </a:t>
            </a:r>
            <a:r>
              <a:rPr sz="1906" spc="4" baseline="-10352" dirty="0">
                <a:latin typeface="Arial"/>
                <a:cs typeface="Arial"/>
              </a:rPr>
              <a:t>c</a:t>
            </a:r>
            <a:r>
              <a:rPr sz="1906" baseline="-10352" dirty="0">
                <a:latin typeface="Arial"/>
                <a:cs typeface="Arial"/>
              </a:rPr>
              <a:t>he</a:t>
            </a:r>
            <a:r>
              <a:rPr sz="1906" spc="4" baseline="-10352" dirty="0">
                <a:latin typeface="Arial"/>
                <a:cs typeface="Arial"/>
              </a:rPr>
              <a:t>c</a:t>
            </a:r>
            <a:r>
              <a:rPr sz="1906" baseline="-10352" dirty="0">
                <a:latin typeface="Arial"/>
                <a:cs typeface="Arial"/>
              </a:rPr>
              <a:t>k</a:t>
            </a:r>
            <a:r>
              <a:rPr sz="1906" spc="-17" baseline="-10352" dirty="0">
                <a:latin typeface="Arial"/>
                <a:cs typeface="Arial"/>
              </a:rPr>
              <a:t> </a:t>
            </a:r>
            <a:r>
              <a:rPr sz="1906" baseline="-10352" dirty="0">
                <a:latin typeface="Arial"/>
                <a:cs typeface="Arial"/>
              </a:rPr>
              <a:t>(</a:t>
            </a:r>
            <a:r>
              <a:rPr sz="1906" spc="-4" baseline="-10352" dirty="0">
                <a:latin typeface="Arial"/>
                <a:cs typeface="Arial"/>
              </a:rPr>
              <a:t>m</a:t>
            </a:r>
            <a:r>
              <a:rPr sz="1906" baseline="-10352" dirty="0">
                <a:latin typeface="Arial"/>
                <a:cs typeface="Arial"/>
              </a:rPr>
              <a:t>ena</a:t>
            </a:r>
            <a:r>
              <a:rPr sz="1906" spc="-4" baseline="-10352" dirty="0">
                <a:latin typeface="Arial"/>
                <a:cs typeface="Arial"/>
              </a:rPr>
              <a:t>m</a:t>
            </a:r>
            <a:r>
              <a:rPr sz="1906" baseline="-10352" dirty="0">
                <a:latin typeface="Arial"/>
                <a:cs typeface="Arial"/>
              </a:rPr>
              <a:t>bah</a:t>
            </a:r>
            <a:r>
              <a:rPr sz="1906" spc="-35" baseline="-10352" dirty="0">
                <a:latin typeface="Arial"/>
                <a:cs typeface="Arial"/>
              </a:rPr>
              <a:t> </a:t>
            </a:r>
            <a:r>
              <a:rPr sz="1906" baseline="-10352" dirty="0">
                <a:latin typeface="Arial"/>
                <a:cs typeface="Arial"/>
              </a:rPr>
              <a:t>pari</a:t>
            </a:r>
            <a:r>
              <a:rPr sz="1906" spc="4" baseline="-10352" dirty="0">
                <a:latin typeface="Arial"/>
                <a:cs typeface="Arial"/>
              </a:rPr>
              <a:t>t</a:t>
            </a:r>
            <a:r>
              <a:rPr sz="1906" spc="-17" baseline="-10352" dirty="0">
                <a:latin typeface="Arial"/>
                <a:cs typeface="Arial"/>
              </a:rPr>
              <a:t>y</a:t>
            </a:r>
            <a:r>
              <a:rPr sz="1906" baseline="-10352" dirty="0">
                <a:latin typeface="Arial"/>
                <a:cs typeface="Arial"/>
              </a:rPr>
              <a:t>)</a:t>
            </a:r>
            <a:endParaRPr sz="12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98962">
              <a:lnSpc>
                <a:spcPct val="95825"/>
              </a:lnSpc>
              <a:spcBef>
                <a:spcPts val="313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bagian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dalam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alur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bit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iden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ik</a:t>
            </a:r>
            <a:endParaRPr sz="1271">
              <a:latin typeface="Arial"/>
              <a:cs typeface="Arial"/>
            </a:endParaRPr>
          </a:p>
          <a:p>
            <a:pPr marL="1278063">
              <a:lnSpc>
                <a:spcPct val="95825"/>
              </a:lnSpc>
              <a:spcBef>
                <a:spcPts val="77"/>
              </a:spcBef>
            </a:pPr>
            <a:r>
              <a:rPr sz="1361" dirty="0">
                <a:latin typeface="Arial"/>
                <a:cs typeface="Arial"/>
              </a:rPr>
              <a:t>- </a:t>
            </a:r>
            <a:r>
              <a:rPr sz="1361" spc="-4" dirty="0">
                <a:latin typeface="Arial"/>
                <a:cs typeface="Arial"/>
              </a:rPr>
              <a:t>D</a:t>
            </a:r>
            <a:r>
              <a:rPr sz="1361" spc="4" dirty="0">
                <a:latin typeface="Arial"/>
                <a:cs typeface="Arial"/>
              </a:rPr>
              <a:t>ala</a:t>
            </a:r>
            <a:r>
              <a:rPr sz="1361" dirty="0">
                <a:latin typeface="Arial"/>
                <a:cs typeface="Arial"/>
              </a:rPr>
              <a:t>m </a:t>
            </a:r>
            <a:r>
              <a:rPr sz="1361" spc="4" dirty="0">
                <a:latin typeface="Arial"/>
                <a:cs typeface="Arial"/>
              </a:rPr>
              <a:t>uni</a:t>
            </a:r>
            <a:r>
              <a:rPr sz="1361" dirty="0">
                <a:latin typeface="Arial"/>
                <a:cs typeface="Arial"/>
              </a:rPr>
              <a:t>t</a:t>
            </a:r>
            <a:r>
              <a:rPr sz="1361" spc="-13" dirty="0">
                <a:latin typeface="Arial"/>
                <a:cs typeface="Arial"/>
              </a:rPr>
              <a:t> </a:t>
            </a:r>
            <a:r>
              <a:rPr sz="1361" spc="4" dirty="0">
                <a:latin typeface="Arial"/>
                <a:cs typeface="Arial"/>
              </a:rPr>
              <a:t>teri</a:t>
            </a:r>
            <a:r>
              <a:rPr sz="1361" dirty="0">
                <a:latin typeface="Arial"/>
                <a:cs typeface="Arial"/>
              </a:rPr>
              <a:t>ma</a:t>
            </a:r>
            <a:endParaRPr sz="1361">
              <a:latin typeface="Arial"/>
              <a:cs typeface="Arial"/>
            </a:endParaRPr>
          </a:p>
          <a:p>
            <a:pPr marL="1598962">
              <a:lnSpc>
                <a:spcPct val="95825"/>
              </a:lnSpc>
              <a:spcBef>
                <a:spcPts val="5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oni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or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ode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he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k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jalur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tc</a:t>
            </a:r>
            <a:r>
              <a:rPr sz="1271" dirty="0">
                <a:latin typeface="Arial"/>
                <a:cs typeface="Arial"/>
              </a:rPr>
              <a:t>h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blok</a:t>
            </a:r>
            <a:endParaRPr sz="1271">
              <a:latin typeface="Arial"/>
              <a:cs typeface="Arial"/>
            </a:endParaRPr>
          </a:p>
          <a:p>
            <a:pPr marL="1598962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ilihan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tc</a:t>
            </a:r>
            <a:r>
              <a:rPr sz="1271" dirty="0">
                <a:latin typeface="Arial"/>
                <a:cs typeface="Arial"/>
              </a:rPr>
              <a:t>hing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ara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jalur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endParaRPr sz="1271">
              <a:latin typeface="Arial"/>
              <a:cs typeface="Arial"/>
            </a:endParaRPr>
          </a:p>
          <a:p>
            <a:pPr marL="1598962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bang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alaram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un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uk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em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on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rol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8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enanda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perubahan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dari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</a:t>
            </a:r>
            <a:endParaRPr sz="127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4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332411" y="1954576"/>
            <a:ext cx="10363200" cy="2305050"/>
          </a:xfrm>
        </p:spPr>
        <p:txBody>
          <a:bodyPr/>
          <a:lstStyle/>
          <a:p>
            <a:r>
              <a:rPr lang="en-US" dirty="0" smtClean="0"/>
              <a:t>REDUNDANCY ELEMENT CONTROL SPC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5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/>
              <a:t>SPC (Stored Program Control)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524000"/>
            <a:ext cx="18288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400" b="1"/>
              <a:t>Sistem Sekuriti</a:t>
            </a:r>
            <a:r>
              <a:rPr lang="en-US" smtClean="0"/>
              <a:t> </a:t>
            </a: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881159" y="2643182"/>
          <a:ext cx="4132871" cy="285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3" imgW="3032640" imgH="1889640" progId="Visio.Drawing.11">
                  <p:embed/>
                </p:oleObj>
              </mc:Choice>
              <mc:Fallback>
                <p:oleObj name="Visio" r:id="rId3" imgW="3032640" imgH="1889640" progId="Visio.Drawing.11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59" y="2643182"/>
                        <a:ext cx="4132871" cy="285752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8"/>
          <p:cNvSpPr>
            <a:spLocks noChangeArrowheads="1"/>
          </p:cNvSpPr>
          <p:nvPr/>
        </p:nvSpPr>
        <p:spPr bwMode="auto">
          <a:xfrm>
            <a:off x="2514601" y="2056091"/>
            <a:ext cx="20503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200" b="1" dirty="0"/>
              <a:t>M</a:t>
            </a:r>
            <a:r>
              <a:rPr lang="id-ID" sz="1200" b="1" dirty="0"/>
              <a:t>i</a:t>
            </a:r>
            <a:r>
              <a:rPr lang="en-US" sz="1200" b="1" dirty="0" err="1"/>
              <a:t>croshynchronization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7176" name="Rectangle 9"/>
          <p:cNvSpPr>
            <a:spLocks noChangeArrowheads="1"/>
          </p:cNvSpPr>
          <p:nvPr/>
        </p:nvSpPr>
        <p:spPr bwMode="auto">
          <a:xfrm>
            <a:off x="1952596" y="5751299"/>
            <a:ext cx="400052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buFontTx/>
              <a:buChar char="•"/>
              <a:tabLst>
                <a:tab pos="228600" algn="l"/>
                <a:tab pos="914400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400" dirty="0"/>
              <a:t>Control </a:t>
            </a:r>
            <a:r>
              <a:rPr lang="en-US" sz="1400" dirty="0" err="1"/>
              <a:t>bekeja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sinkron</a:t>
            </a:r>
            <a:endParaRPr lang="en-US" sz="1400" dirty="0"/>
          </a:p>
          <a:p>
            <a:pPr>
              <a:buFontTx/>
              <a:buChar char="•"/>
              <a:tabLst>
                <a:tab pos="228600" algn="l"/>
                <a:tab pos="914400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400" dirty="0"/>
              <a:t>Error </a:t>
            </a:r>
            <a:r>
              <a:rPr lang="en-US" sz="1400" dirty="0" err="1"/>
              <a:t>terdeteksi</a:t>
            </a:r>
            <a:r>
              <a:rPr lang="en-US" sz="1400" dirty="0"/>
              <a:t> </a:t>
            </a:r>
            <a:r>
              <a:rPr lang="en-US" sz="1400" dirty="0" err="1"/>
              <a:t>bila</a:t>
            </a:r>
            <a:r>
              <a:rPr lang="en-US" sz="1400" dirty="0"/>
              <a:t> control </a:t>
            </a:r>
            <a:r>
              <a:rPr lang="en-US" sz="1400" dirty="0" err="1"/>
              <a:t>bekeja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sinkron</a:t>
            </a:r>
            <a:endParaRPr lang="en-US" sz="1400" dirty="0"/>
          </a:p>
          <a:p>
            <a:pPr>
              <a:buFontTx/>
              <a:buChar char="•"/>
              <a:tabLst>
                <a:tab pos="228600" algn="l"/>
                <a:tab pos="914400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400" dirty="0" err="1"/>
              <a:t>Diperlukan</a:t>
            </a:r>
            <a:r>
              <a:rPr lang="en-US" sz="1400" dirty="0"/>
              <a:t> </a:t>
            </a:r>
            <a:r>
              <a:rPr lang="en-US" sz="1400" dirty="0" err="1"/>
              <a:t>alat</a:t>
            </a:r>
            <a:r>
              <a:rPr lang="en-US" sz="1400" dirty="0"/>
              <a:t> error correction</a:t>
            </a:r>
          </a:p>
        </p:txBody>
      </p:sp>
      <p:sp>
        <p:nvSpPr>
          <p:cNvPr id="7177" name="Rectangle 10"/>
          <p:cNvSpPr>
            <a:spLocks noChangeArrowheads="1"/>
          </p:cNvSpPr>
          <p:nvPr/>
        </p:nvSpPr>
        <p:spPr bwMode="auto">
          <a:xfrm>
            <a:off x="6629400" y="2056221"/>
            <a:ext cx="13789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342900" indent="-342900">
              <a:buFontTx/>
              <a:buAutoNum type="arabicPeriod" startAt="2"/>
            </a:pPr>
            <a:r>
              <a:rPr lang="en-US" sz="1200" b="1"/>
              <a:t>Load sharing </a:t>
            </a:r>
          </a:p>
        </p:txBody>
      </p:sp>
      <p:sp>
        <p:nvSpPr>
          <p:cNvPr id="7178" name="Rectangle 12"/>
          <p:cNvSpPr>
            <a:spLocks noChangeArrowheads="1"/>
          </p:cNvSpPr>
          <p:nvPr/>
        </p:nvSpPr>
        <p:spPr bwMode="auto">
          <a:xfrm>
            <a:off x="1524001" y="24394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graphicFrame>
        <p:nvGraphicFramePr>
          <p:cNvPr id="7171" name="Object 11"/>
          <p:cNvGraphicFramePr>
            <a:graphicFrameLocks noChangeAspect="1"/>
          </p:cNvGraphicFramePr>
          <p:nvPr/>
        </p:nvGraphicFramePr>
        <p:xfrm>
          <a:off x="6381752" y="2657476"/>
          <a:ext cx="4071966" cy="277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5" imgW="2689560" imgH="1832400" progId="Visio.Drawing.11">
                  <p:embed/>
                </p:oleObj>
              </mc:Choice>
              <mc:Fallback>
                <p:oleObj name="Visio" r:id="rId5" imgW="2689560" imgH="1832400" progId="Visio.Drawing.11">
                  <p:embed/>
                  <p:pic>
                    <p:nvPicPr>
                      <p:cNvPr id="7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2" y="2657476"/>
                        <a:ext cx="4071966" cy="2771788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13"/>
          <p:cNvSpPr>
            <a:spLocks noChangeArrowheads="1"/>
          </p:cNvSpPr>
          <p:nvPr/>
        </p:nvSpPr>
        <p:spPr bwMode="auto">
          <a:xfrm>
            <a:off x="5738810" y="5643579"/>
            <a:ext cx="441008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buFontTx/>
              <a:buChar char="•"/>
              <a:tabLst>
                <a:tab pos="228600" algn="l"/>
                <a:tab pos="900113" algn="l"/>
                <a:tab pos="1828800" algn="l"/>
                <a:tab pos="2057400" algn="l"/>
              </a:tabLst>
            </a:pPr>
            <a:r>
              <a:rPr lang="en-US" sz="1400" dirty="0" err="1"/>
              <a:t>Kedua</a:t>
            </a:r>
            <a:r>
              <a:rPr lang="en-US" sz="1400" dirty="0"/>
              <a:t> control </a:t>
            </a:r>
            <a:r>
              <a:rPr lang="en-US" sz="1400" dirty="0" err="1"/>
              <a:t>bekerja</a:t>
            </a:r>
            <a:endParaRPr lang="en-US" sz="1400" dirty="0"/>
          </a:p>
          <a:p>
            <a:pPr>
              <a:buFontTx/>
              <a:buChar char="•"/>
              <a:tabLst>
                <a:tab pos="228600" algn="l"/>
                <a:tab pos="900113" algn="l"/>
                <a:tab pos="1828800" algn="l"/>
                <a:tab pos="2057400" algn="l"/>
              </a:tabLst>
            </a:pPr>
            <a:r>
              <a:rPr lang="en-US" sz="1400" dirty="0" err="1"/>
              <a:t>Masing-masing</a:t>
            </a:r>
            <a:r>
              <a:rPr lang="en-US" sz="1400" dirty="0"/>
              <a:t> </a:t>
            </a:r>
            <a:r>
              <a:rPr lang="en-US" sz="1400" dirty="0" err="1"/>
              <a:t>membagi</a:t>
            </a:r>
            <a:r>
              <a:rPr lang="en-US" sz="1400" dirty="0"/>
              <a:t> </a:t>
            </a:r>
            <a:r>
              <a:rPr lang="en-US" sz="1400" dirty="0" err="1"/>
              <a:t>beban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</a:p>
          <a:p>
            <a:pPr>
              <a:tabLst>
                <a:tab pos="228600" algn="l"/>
                <a:tab pos="900113" algn="l"/>
                <a:tab pos="1828800" algn="l"/>
                <a:tab pos="2057400" algn="l"/>
              </a:tabLst>
            </a:pPr>
            <a:r>
              <a:rPr lang="en-US" sz="1400" dirty="0"/>
              <a:t>  </a:t>
            </a:r>
            <a:r>
              <a:rPr lang="en-US" sz="1400" dirty="0" err="1"/>
              <a:t>saling</a:t>
            </a:r>
            <a:r>
              <a:rPr lang="en-US" sz="1400" dirty="0"/>
              <a:t> </a:t>
            </a:r>
            <a:r>
              <a:rPr lang="en-US" sz="1400" dirty="0" err="1"/>
              <a:t>menginformasikan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interpro</a:t>
            </a:r>
            <a:r>
              <a:rPr lang="en-US" sz="1400" dirty="0"/>
              <a:t>-</a:t>
            </a:r>
          </a:p>
          <a:p>
            <a:pPr>
              <a:tabLst>
                <a:tab pos="228600" algn="l"/>
                <a:tab pos="900113" algn="l"/>
                <a:tab pos="1828800" algn="l"/>
                <a:tab pos="2057400" algn="l"/>
              </a:tabLst>
            </a:pPr>
            <a:r>
              <a:rPr lang="en-US" sz="1400" dirty="0"/>
              <a:t>  </a:t>
            </a:r>
            <a:r>
              <a:rPr lang="en-US" sz="1400" dirty="0" err="1"/>
              <a:t>cessor</a:t>
            </a:r>
            <a:r>
              <a:rPr lang="en-US" sz="1400" dirty="0"/>
              <a:t> link</a:t>
            </a:r>
          </a:p>
        </p:txBody>
      </p:sp>
    </p:spTree>
    <p:extLst>
      <p:ext uri="{BB962C8B-B14F-4D97-AF65-F5344CB8AC3E}">
        <p14:creationId xmlns:p14="http://schemas.microsoft.com/office/powerpoint/2010/main" val="31483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1280" y="-123104"/>
            <a:ext cx="8229600" cy="1399032"/>
          </a:xfrm>
        </p:spPr>
        <p:txBody>
          <a:bodyPr/>
          <a:lstStyle/>
          <a:p>
            <a:pPr eaLnBrk="1" hangingPunct="1"/>
            <a:r>
              <a:rPr lang="en-US" sz="2800" b="1" dirty="0"/>
              <a:t>SPC (Stored Program Control)</a:t>
            </a: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2482475" y="998929"/>
            <a:ext cx="18517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342900" indent="-342900" algn="just">
              <a:buFont typeface="Symbol" pitchFamily="18" charset="2"/>
              <a:buAutoNum type="arabicPeriod" startAt="3"/>
              <a:tabLst>
                <a:tab pos="228600" algn="l"/>
                <a:tab pos="900113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b="1" dirty="0"/>
              <a:t>Cold standby control</a:t>
            </a: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1952596" y="5450160"/>
            <a:ext cx="401955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buFontTx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Control yang </a:t>
            </a:r>
            <a:r>
              <a:rPr lang="en-US" sz="1200" dirty="0" err="1"/>
              <a:t>bekerja</a:t>
            </a:r>
            <a:r>
              <a:rPr lang="en-US" sz="1200" dirty="0"/>
              <a:t>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( 1  &gt;&gt;  standby)</a:t>
            </a:r>
          </a:p>
          <a:p>
            <a:pPr>
              <a:buFontTx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 err="1"/>
              <a:t>Bila</a:t>
            </a:r>
            <a:r>
              <a:rPr lang="en-US" sz="1200" dirty="0"/>
              <a:t> </a:t>
            </a:r>
            <a:r>
              <a:rPr lang="en-US" sz="1200" dirty="0" err="1"/>
              <a:t>terjadi</a:t>
            </a:r>
            <a:r>
              <a:rPr lang="en-US" sz="1200" dirty="0"/>
              <a:t> error </a:t>
            </a:r>
            <a:r>
              <a:rPr lang="en-US" sz="1200" dirty="0" err="1"/>
              <a:t>maka</a:t>
            </a:r>
            <a:r>
              <a:rPr lang="en-US" sz="1200" dirty="0"/>
              <a:t> control yang standby </a:t>
            </a:r>
            <a:r>
              <a:rPr lang="en-US" sz="1200" dirty="0" err="1"/>
              <a:t>akan</a:t>
            </a:r>
            <a:r>
              <a:rPr lang="en-US" sz="1200" dirty="0"/>
              <a:t>   </a:t>
            </a:r>
          </a:p>
          <a:p>
            <a:pPr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  </a:t>
            </a:r>
            <a:r>
              <a:rPr lang="en-US" sz="1200" dirty="0" err="1"/>
              <a:t>bekerja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menerima</a:t>
            </a:r>
            <a:r>
              <a:rPr lang="en-US" sz="1200" dirty="0"/>
              <a:t> data </a:t>
            </a:r>
            <a:r>
              <a:rPr lang="en-US" sz="1200" dirty="0" err="1"/>
              <a:t>dari</a:t>
            </a:r>
            <a:r>
              <a:rPr lang="en-US" sz="1200" dirty="0"/>
              <a:t> backing store.</a:t>
            </a:r>
          </a:p>
          <a:p>
            <a:pPr>
              <a:buFont typeface="Arial" charset="0"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 </a:t>
            </a:r>
            <a:r>
              <a:rPr lang="pt-BR" sz="1200" dirty="0"/>
              <a:t>Dibutuhkan waktu trasfer data dari control A </a:t>
            </a:r>
            <a:r>
              <a:rPr lang="en-US" sz="1200" dirty="0" err="1"/>
              <a:t>ke</a:t>
            </a:r>
            <a:r>
              <a:rPr lang="en-US" sz="1200" dirty="0"/>
              <a:t>    </a:t>
            </a:r>
          </a:p>
          <a:p>
            <a:pPr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  control B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524001" y="23870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1809721" y="1500174"/>
          <a:ext cx="3719517" cy="35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3" imgW="2689560" imgH="2118240" progId="Visio.Drawing.11">
                  <p:embed/>
                </p:oleObj>
              </mc:Choice>
              <mc:Fallback>
                <p:oleObj name="Visio" r:id="rId3" imgW="2689560" imgH="2118240" progId="Visio.Drawing.11">
                  <p:embed/>
                  <p:pic>
                    <p:nvPicPr>
                      <p:cNvPr id="81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21" y="1500174"/>
                        <a:ext cx="3719517" cy="3571900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6323713" y="998929"/>
            <a:ext cx="17988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342900" indent="-342900" algn="just">
              <a:buFont typeface="Symbol" pitchFamily="18" charset="2"/>
              <a:buAutoNum type="arabicPeriod" startAt="4"/>
              <a:tabLst>
                <a:tab pos="228600" algn="l"/>
                <a:tab pos="900113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b="1" dirty="0"/>
              <a:t>Hot standby control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1524001" y="25204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graphicFrame>
        <p:nvGraphicFramePr>
          <p:cNvPr id="8195" name="Object 9"/>
          <p:cNvGraphicFramePr>
            <a:graphicFrameLocks noChangeAspect="1"/>
          </p:cNvGraphicFramePr>
          <p:nvPr/>
        </p:nvGraphicFramePr>
        <p:xfrm>
          <a:off x="5881686" y="1571612"/>
          <a:ext cx="4511404" cy="350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Visio" r:id="rId5" imgW="2689560" imgH="1832400" progId="Visio.Drawing.11">
                  <p:embed/>
                </p:oleObj>
              </mc:Choice>
              <mc:Fallback>
                <p:oleObj name="Visio" r:id="rId5" imgW="2689560" imgH="1832400" progId="Visio.Drawing.11">
                  <p:embed/>
                  <p:pic>
                    <p:nvPicPr>
                      <p:cNvPr id="819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6" y="1571612"/>
                        <a:ext cx="4511404" cy="3500462"/>
                      </a:xfrm>
                      <a:prstGeom prst="rect">
                        <a:avLst/>
                      </a:prstGeom>
                      <a:solidFill>
                        <a:schemeClr val="hlink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Rectangle 11"/>
          <p:cNvSpPr>
            <a:spLocks noChangeArrowheads="1"/>
          </p:cNvSpPr>
          <p:nvPr/>
        </p:nvSpPr>
        <p:spPr bwMode="auto">
          <a:xfrm>
            <a:off x="6024562" y="5357827"/>
            <a:ext cx="46434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1">
              <a:buFontTx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 err="1"/>
              <a:t>Kedua</a:t>
            </a:r>
            <a:r>
              <a:rPr lang="en-US" sz="1200" dirty="0"/>
              <a:t> control </a:t>
            </a:r>
            <a:r>
              <a:rPr lang="en-US" sz="1200" dirty="0" err="1"/>
              <a:t>bekerja</a:t>
            </a:r>
            <a:r>
              <a:rPr lang="en-US" sz="1200" dirty="0"/>
              <a:t> </a:t>
            </a:r>
            <a:r>
              <a:rPr lang="en-US" sz="1200" dirty="0" err="1"/>
              <a:t>tetapi</a:t>
            </a:r>
            <a:r>
              <a:rPr lang="en-US" sz="1200" dirty="0"/>
              <a:t> 1 control </a:t>
            </a:r>
            <a:r>
              <a:rPr lang="en-US" sz="1200" dirty="0" err="1"/>
              <a:t>dalam</a:t>
            </a:r>
            <a:r>
              <a:rPr lang="en-US" sz="1200" dirty="0"/>
              <a:t>  </a:t>
            </a:r>
          </a:p>
          <a:p>
            <a:pPr lvl="1"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  status   standby</a:t>
            </a:r>
          </a:p>
          <a:p>
            <a:pPr lvl="1">
              <a:buFont typeface="Arial" charset="0"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 err="1"/>
              <a:t>Bila</a:t>
            </a:r>
            <a:r>
              <a:rPr lang="en-US" sz="1200" dirty="0"/>
              <a:t> </a:t>
            </a:r>
            <a:r>
              <a:rPr lang="en-US" sz="1200" dirty="0" err="1"/>
              <a:t>terjadi</a:t>
            </a:r>
            <a:r>
              <a:rPr lang="en-US" sz="1200" dirty="0"/>
              <a:t> error </a:t>
            </a:r>
            <a:r>
              <a:rPr lang="en-US" sz="1200" dirty="0" err="1"/>
              <a:t>maka</a:t>
            </a:r>
            <a:r>
              <a:rPr lang="en-US" sz="1200" dirty="0"/>
              <a:t> control yang standby  </a:t>
            </a:r>
          </a:p>
          <a:p>
            <a:pPr lvl="1"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/>
              <a:t> 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endParaRPr lang="en-US" sz="1200" dirty="0"/>
          </a:p>
          <a:p>
            <a:pPr lvl="1">
              <a:buFontTx/>
              <a:buChar char="•"/>
              <a:tabLst>
                <a:tab pos="228600" algn="l"/>
                <a:tab pos="1169988" algn="l"/>
                <a:tab pos="1828800" algn="l"/>
                <a:tab pos="2057400" algn="l"/>
                <a:tab pos="2514600" algn="l"/>
                <a:tab pos="2743200" algn="l"/>
              </a:tabLst>
            </a:pPr>
            <a:r>
              <a:rPr lang="en-US" sz="1200" dirty="0" err="1"/>
              <a:t>Interprocessor</a:t>
            </a:r>
            <a:r>
              <a:rPr lang="en-US" sz="1200" dirty="0"/>
              <a:t>  link </a:t>
            </a:r>
            <a:r>
              <a:rPr lang="en-US" sz="1200" dirty="0" err="1"/>
              <a:t>sangat</a:t>
            </a:r>
            <a:r>
              <a:rPr lang="en-US" sz="1200" dirty="0"/>
              <a:t> </a:t>
            </a:r>
            <a:r>
              <a:rPr lang="en-US" sz="1200" dirty="0" err="1"/>
              <a:t>kompleks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66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Processor </a:t>
            </a:r>
            <a:r>
              <a:rPr lang="en-US" dirty="0" err="1" smtClean="0"/>
              <a:t>vs</a:t>
            </a:r>
            <a:r>
              <a:rPr lang="en-US" dirty="0" smtClean="0"/>
              <a:t> Dual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6976" y="1857364"/>
            <a:ext cx="6991577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9788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1476" y="1042975"/>
            <a:ext cx="66770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0600" y="2205168"/>
            <a:ext cx="54387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817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66875"/>
            <a:ext cx="767715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879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3369287" y="2268326"/>
            <a:ext cx="5183956" cy="1161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3369287" y="3424619"/>
            <a:ext cx="5183956" cy="2771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604418" y="5890734"/>
            <a:ext cx="2585063" cy="235131"/>
          </a:xfrm>
          <a:custGeom>
            <a:avLst/>
            <a:gdLst/>
            <a:ahLst/>
            <a:cxnLst/>
            <a:rect l="l" t="t" r="r" b="b"/>
            <a:pathLst>
              <a:path w="2848356" h="259080">
                <a:moveTo>
                  <a:pt x="0" y="0"/>
                </a:moveTo>
                <a:lnTo>
                  <a:pt x="0" y="259080"/>
                </a:lnTo>
                <a:lnTo>
                  <a:pt x="2848356" y="259080"/>
                </a:lnTo>
                <a:lnTo>
                  <a:pt x="2848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3604418" y="5890734"/>
            <a:ext cx="2585063" cy="235131"/>
          </a:xfrm>
          <a:custGeom>
            <a:avLst/>
            <a:gdLst/>
            <a:ahLst/>
            <a:cxnLst/>
            <a:rect l="l" t="t" r="r" b="b"/>
            <a:pathLst>
              <a:path w="2848356" h="259080">
                <a:moveTo>
                  <a:pt x="0" y="0"/>
                </a:moveTo>
                <a:lnTo>
                  <a:pt x="0" y="259080"/>
                </a:lnTo>
                <a:lnTo>
                  <a:pt x="2848356" y="259080"/>
                </a:lnTo>
                <a:lnTo>
                  <a:pt x="2848356" y="0"/>
                </a:lnTo>
                <a:lnTo>
                  <a:pt x="0" y="0"/>
                </a:lnTo>
                <a:close/>
              </a:path>
            </a:pathLst>
          </a:custGeom>
          <a:ln w="1314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604418" y="5890734"/>
            <a:ext cx="2585063" cy="235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 marR="1245335">
              <a:lnSpc>
                <a:spcPct val="100041"/>
              </a:lnSpc>
              <a:spcBef>
                <a:spcPts val="2186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PAD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541" b="1" spc="-2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ENTRA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TELEPO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24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ct val="95825"/>
              </a:lnSpc>
              <a:spcBef>
                <a:spcPts val="404"/>
              </a:spcBef>
            </a:pPr>
            <a:r>
              <a:rPr sz="195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951" spc="21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2178" spc="-4" dirty="0">
                <a:latin typeface="Arial"/>
                <a:cs typeface="Arial"/>
              </a:rPr>
              <a:t>S</a:t>
            </a:r>
            <a:r>
              <a:rPr sz="2178" dirty="0">
                <a:latin typeface="Arial"/>
                <a:cs typeface="Arial"/>
              </a:rPr>
              <a:t>a</a:t>
            </a:r>
            <a:r>
              <a:rPr sz="2178" spc="-4" dirty="0">
                <a:latin typeface="Arial"/>
                <a:cs typeface="Arial"/>
              </a:rPr>
              <a:t>l</a:t>
            </a:r>
            <a:r>
              <a:rPr sz="2178" dirty="0">
                <a:latin typeface="Arial"/>
                <a:cs typeface="Arial"/>
              </a:rPr>
              <a:t>u</a:t>
            </a:r>
            <a:r>
              <a:rPr sz="2178" spc="4" dirty="0">
                <a:latin typeface="Arial"/>
                <a:cs typeface="Arial"/>
              </a:rPr>
              <a:t>r</a:t>
            </a:r>
            <a:r>
              <a:rPr sz="2178" dirty="0">
                <a:latin typeface="Arial"/>
                <a:cs typeface="Arial"/>
              </a:rPr>
              <a:t>an</a:t>
            </a:r>
            <a:r>
              <a:rPr sz="2178" spc="13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T</a:t>
            </a:r>
            <a:r>
              <a:rPr sz="2178" spc="4" dirty="0">
                <a:latin typeface="Arial"/>
                <a:cs typeface="Arial"/>
              </a:rPr>
              <a:t>r</a:t>
            </a:r>
            <a:r>
              <a:rPr sz="2178" dirty="0">
                <a:latin typeface="Arial"/>
                <a:cs typeface="Arial"/>
              </a:rPr>
              <a:t>unk</a:t>
            </a:r>
            <a:endParaRPr sz="217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274551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 txBox="1"/>
          <p:nvPr/>
        </p:nvSpPr>
        <p:spPr>
          <a:xfrm>
            <a:off x="4075609" y="3243235"/>
            <a:ext cx="2916655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dirty="0">
                <a:latin typeface="Arial"/>
                <a:cs typeface="Arial"/>
              </a:rPr>
              <a:t>dalam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anal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irim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</a:t>
            </a:r>
            <a:r>
              <a:rPr sz="1271" i="1" dirty="0">
                <a:latin typeface="Arial"/>
                <a:cs typeface="Arial"/>
              </a:rPr>
              <a:t>pair</a:t>
            </a:r>
            <a:r>
              <a:rPr sz="1271" i="1" spc="-23" dirty="0">
                <a:latin typeface="Arial"/>
                <a:cs typeface="Arial"/>
              </a:rPr>
              <a:t> </a:t>
            </a:r>
            <a:r>
              <a:rPr sz="1271" i="1" dirty="0">
                <a:latin typeface="Arial"/>
                <a:cs typeface="Arial"/>
              </a:rPr>
              <a:t>gain</a:t>
            </a:r>
            <a:r>
              <a:rPr sz="1271" dirty="0">
                <a:latin typeface="Arial"/>
                <a:cs typeface="Arial"/>
              </a:rPr>
              <a:t>).</a:t>
            </a:r>
            <a:endParaRPr sz="1271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1487" y="4631942"/>
            <a:ext cx="1347982" cy="207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570"/>
              </a:lnSpc>
              <a:spcBef>
                <a:spcPts val="78"/>
              </a:spcBef>
            </a:pP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g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tal</a:t>
            </a:r>
            <a:r>
              <a:rPr sz="1452" spc="-5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endParaRPr sz="145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7392" y="4646574"/>
            <a:ext cx="171862" cy="189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ct val="92488"/>
              </a:lnSpc>
              <a:spcBef>
                <a:spcPts val="5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endParaRPr sz="1271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75609" y="5002571"/>
            <a:ext cx="1008544" cy="184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393"/>
              </a:lnSpc>
              <a:spcBef>
                <a:spcPts val="69"/>
              </a:spcBef>
            </a:pPr>
            <a:r>
              <a:rPr sz="1271" spc="-4" dirty="0">
                <a:latin typeface="Arial"/>
                <a:cs typeface="Arial"/>
              </a:rPr>
              <a:t>R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cc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ss</a:t>
            </a:r>
            <a:r>
              <a:rPr sz="1271" dirty="0">
                <a:latin typeface="Arial"/>
                <a:cs typeface="Arial"/>
              </a:rPr>
              <a:t>)</a:t>
            </a:r>
            <a:endParaRPr sz="1271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8"/>
              </a:lnSpc>
            </a:pPr>
            <a:endParaRPr sz="908"/>
          </a:p>
          <a:p>
            <a:pPr marL="359630" marR="1245335">
              <a:lnSpc>
                <a:spcPct val="100041"/>
              </a:lnSpc>
              <a:spcBef>
                <a:spcPts val="2186"/>
              </a:spcBef>
            </a:pP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TER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M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10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ALURA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5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PAD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541" b="1" spc="-27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ENTRA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TELEPO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541" b="1" spc="-24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D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r>
              <a:rPr sz="2541" b="1" spc="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2541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TA</a:t>
            </a:r>
            <a:r>
              <a:rPr sz="2541" b="1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endParaRPr sz="2541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26"/>
              </a:lnSpc>
              <a:spcBef>
                <a:spcPts val="25"/>
              </a:spcBef>
            </a:pPr>
            <a:endParaRPr sz="726" dirty="0"/>
          </a:p>
          <a:p>
            <a:pPr marL="359630">
              <a:lnSpc>
                <a:spcPct val="95825"/>
              </a:lnSpc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latin typeface="Arial"/>
                <a:cs typeface="Arial"/>
              </a:rPr>
              <a:t>Ha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spc="-4" dirty="0">
                <a:latin typeface="Arial"/>
                <a:cs typeface="Arial"/>
              </a:rPr>
              <a:t>-</a:t>
            </a:r>
            <a:r>
              <a:rPr sz="1452" dirty="0">
                <a:latin typeface="Arial"/>
                <a:cs typeface="Arial"/>
              </a:rPr>
              <a:t>hal</a:t>
            </a:r>
            <a:r>
              <a:rPr sz="1452" spc="-64" dirty="0">
                <a:latin typeface="Arial"/>
                <a:cs typeface="Arial"/>
              </a:rPr>
              <a:t> </a:t>
            </a:r>
            <a:r>
              <a:rPr sz="1452" spc="-17" dirty="0">
                <a:latin typeface="Arial"/>
                <a:cs typeface="Arial"/>
              </a:rPr>
              <a:t>y</a:t>
            </a:r>
            <a:r>
              <a:rPr sz="1452" dirty="0">
                <a:latin typeface="Arial"/>
                <a:cs typeface="Arial"/>
              </a:rPr>
              <a:t>ang</a:t>
            </a:r>
            <a:r>
              <a:rPr sz="1452" spc="-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ha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us</a:t>
            </a:r>
            <a:r>
              <a:rPr sz="1452" spc="-18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hat</a:t>
            </a:r>
            <a:r>
              <a:rPr sz="1452" spc="4" dirty="0">
                <a:latin typeface="Arial"/>
                <a:cs typeface="Arial"/>
              </a:rPr>
              <a:t>ik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7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am</a:t>
            </a:r>
            <a:r>
              <a:rPr sz="1452" spc="-3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ks</a:t>
            </a:r>
            <a:r>
              <a:rPr sz="1452" dirty="0">
                <a:latin typeface="Arial"/>
                <a:cs typeface="Arial"/>
              </a:rPr>
              <a:t>anaan</a:t>
            </a:r>
            <a:r>
              <a:rPr sz="1452" spc="-10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mi</a:t>
            </a:r>
            <a:r>
              <a:rPr sz="1452" dirty="0">
                <a:latin typeface="Arial"/>
                <a:cs typeface="Arial"/>
              </a:rPr>
              <a:t>na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3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li</a:t>
            </a:r>
            <a:r>
              <a:rPr sz="1452" dirty="0">
                <a:latin typeface="Arial"/>
                <a:cs typeface="Arial"/>
              </a:rPr>
              <a:t>puti</a:t>
            </a:r>
            <a:r>
              <a:rPr sz="1452" spc="-5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endParaRPr sz="1452" dirty="0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5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4" dirty="0">
                <a:latin typeface="Arial"/>
                <a:cs typeface="Arial"/>
              </a:rPr>
              <a:t>J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au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pelangggan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ang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</a:t>
            </a:r>
            <a:r>
              <a:rPr sz="1271" spc="-17" dirty="0">
                <a:latin typeface="Arial"/>
                <a:cs typeface="Arial"/>
              </a:rPr>
              <a:t>v</a:t>
            </a:r>
            <a:r>
              <a:rPr sz="1271" dirty="0">
                <a:latin typeface="Arial"/>
                <a:cs typeface="Arial"/>
              </a:rPr>
              <a:t>aria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endParaRPr sz="1271" dirty="0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Pen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berbagai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em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alan</a:t>
            </a:r>
            <a:endParaRPr sz="1271" dirty="0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Kebu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uhan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i="1" dirty="0">
                <a:latin typeface="Arial"/>
                <a:cs typeface="Arial"/>
              </a:rPr>
              <a:t>ringing</a:t>
            </a:r>
            <a:r>
              <a:rPr sz="1271" i="1" spc="-26" dirty="0">
                <a:latin typeface="Arial"/>
                <a:cs typeface="Arial"/>
              </a:rPr>
              <a:t> </a:t>
            </a:r>
            <a:r>
              <a:rPr sz="1271" i="1" spc="4" dirty="0">
                <a:latin typeface="Arial"/>
                <a:cs typeface="Arial"/>
              </a:rPr>
              <a:t>c</a:t>
            </a:r>
            <a:r>
              <a:rPr sz="1271" i="1" dirty="0">
                <a:latin typeface="Arial"/>
                <a:cs typeface="Arial"/>
              </a:rPr>
              <a:t>urrent</a:t>
            </a:r>
            <a:r>
              <a:rPr sz="1271" i="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i="1" dirty="0">
                <a:latin typeface="Arial"/>
                <a:cs typeface="Arial"/>
              </a:rPr>
              <a:t>po</a:t>
            </a:r>
            <a:r>
              <a:rPr sz="1271" i="1" spc="-4" dirty="0">
                <a:latin typeface="Arial"/>
                <a:cs typeface="Arial"/>
              </a:rPr>
              <a:t>w</a:t>
            </a:r>
            <a:r>
              <a:rPr sz="1271" i="1" dirty="0">
                <a:latin typeface="Arial"/>
                <a:cs typeface="Arial"/>
              </a:rPr>
              <a:t>er</a:t>
            </a:r>
            <a:r>
              <a:rPr sz="1271" i="1" spc="-13" dirty="0">
                <a:latin typeface="Arial"/>
                <a:cs typeface="Arial"/>
              </a:rPr>
              <a:t> </a:t>
            </a:r>
            <a:r>
              <a:rPr sz="1271" i="1" spc="4" dirty="0">
                <a:latin typeface="Arial"/>
                <a:cs typeface="Arial"/>
              </a:rPr>
              <a:t>f</a:t>
            </a:r>
            <a:r>
              <a:rPr sz="1271" i="1" dirty="0">
                <a:latin typeface="Arial"/>
                <a:cs typeface="Arial"/>
              </a:rPr>
              <a:t>eeding</a:t>
            </a:r>
            <a:endParaRPr sz="1271" dirty="0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F</a:t>
            </a:r>
            <a:r>
              <a:rPr sz="1271" dirty="0">
                <a:latin typeface="Arial"/>
                <a:cs typeface="Arial"/>
              </a:rPr>
              <a:t>ea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ure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perlindungan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dan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penge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13" dirty="0">
                <a:latin typeface="Arial"/>
                <a:cs typeface="Arial"/>
              </a:rPr>
              <a:t>a</a:t>
            </a:r>
            <a:r>
              <a:rPr sz="1271" dirty="0">
                <a:latin typeface="Arial"/>
                <a:cs typeface="Arial"/>
              </a:rPr>
              <a:t>n</a:t>
            </a:r>
            <a:endParaRPr sz="1271" dirty="0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77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endParaRPr sz="1452" dirty="0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5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analog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Wingdings"/>
                <a:cs typeface="Wingdings"/>
              </a:rPr>
              <a:t>�</a:t>
            </a:r>
            <a:r>
              <a:rPr sz="1271" spc="-268" dirty="0"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bia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enguna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4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dua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at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baga,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bia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di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ul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iple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s</a:t>
            </a:r>
            <a:endParaRPr sz="127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89540">
              <a:lnSpc>
                <a:spcPts val="1457"/>
              </a:lnSpc>
              <a:spcBef>
                <a:spcPts val="73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D</a:t>
            </a:r>
            <a:r>
              <a:rPr sz="1271" dirty="0">
                <a:latin typeface="Arial"/>
                <a:cs typeface="Arial"/>
              </a:rPr>
              <a:t>igi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al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Wingdings"/>
                <a:cs typeface="Wingdings"/>
              </a:rPr>
              <a:t>�</a:t>
            </a:r>
            <a:r>
              <a:rPr sz="1271" spc="-268" dirty="0"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diguna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em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in</a:t>
            </a:r>
            <a:r>
              <a:rPr sz="1271" spc="-17" dirty="0">
                <a:latin typeface="Arial"/>
                <a:cs typeface="Arial"/>
              </a:rPr>
              <a:t>y</a:t>
            </a:r>
            <a:r>
              <a:rPr sz="1271" dirty="0">
                <a:latin typeface="Arial"/>
                <a:cs typeface="Arial"/>
              </a:rPr>
              <a:t>alan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ber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</a:t>
            </a:r>
            <a:r>
              <a:rPr sz="1271" spc="-4" dirty="0">
                <a:latin typeface="Arial"/>
                <a:cs typeface="Arial"/>
              </a:rPr>
              <a:t>CC</a:t>
            </a:r>
            <a:r>
              <a:rPr sz="1271" dirty="0">
                <a:latin typeface="Arial"/>
                <a:cs typeface="Arial"/>
              </a:rPr>
              <a:t>S)</a:t>
            </a:r>
            <a:endParaRPr sz="1271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4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ana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og</a:t>
            </a:r>
            <a:r>
              <a:rPr sz="1452" spc="-5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:</a:t>
            </a:r>
            <a:endParaRPr sz="1452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5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Saluran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elepon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lang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ung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 perala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elepon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st</a:t>
            </a:r>
            <a:r>
              <a:rPr sz="1271" dirty="0">
                <a:latin typeface="Arial"/>
                <a:cs typeface="Arial"/>
              </a:rPr>
              <a:t>andar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dengan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bel)</a:t>
            </a:r>
            <a:endParaRPr sz="1271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PBX</a:t>
            </a:r>
            <a:endParaRPr sz="1271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oin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box</a:t>
            </a:r>
            <a:endParaRPr sz="1271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64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spc="-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bahan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: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un</a:t>
            </a:r>
            <a:r>
              <a:rPr sz="1271" spc="4" dirty="0">
                <a:latin typeface="Arial"/>
                <a:cs typeface="Arial"/>
              </a:rPr>
              <a:t>c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pengon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rol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sf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8" dirty="0">
                <a:latin typeface="Arial"/>
                <a:cs typeface="Arial"/>
              </a:rPr>
              <a:t>r</a:t>
            </a:r>
            <a:r>
              <a:rPr sz="1271" dirty="0">
                <a:latin typeface="Arial"/>
                <a:cs typeface="Arial"/>
              </a:rPr>
              <a:t>,</a:t>
            </a:r>
            <a:r>
              <a:rPr sz="1271" spc="-40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Sub</a:t>
            </a:r>
            <a:r>
              <a:rPr sz="1271" spc="4" dirty="0">
                <a:latin typeface="Arial"/>
                <a:cs typeface="Arial"/>
              </a:rPr>
              <a:t>sc</a:t>
            </a:r>
            <a:r>
              <a:rPr sz="1271" dirty="0">
                <a:latin typeface="Arial"/>
                <a:cs typeface="Arial"/>
              </a:rPr>
              <a:t>riber</a:t>
            </a:r>
            <a:r>
              <a:rPr sz="1271" spc="-4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pri</a:t>
            </a:r>
            <a:r>
              <a:rPr sz="1271" spc="-17" dirty="0">
                <a:latin typeface="Arial"/>
                <a:cs typeface="Arial"/>
              </a:rPr>
              <a:t>v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4" dirty="0">
                <a:latin typeface="Arial"/>
                <a:cs typeface="Arial"/>
              </a:rPr>
              <a:t> m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er</a:t>
            </a:r>
            <a:r>
              <a:rPr sz="1271" spc="-2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d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b.</a:t>
            </a:r>
            <a:endParaRPr sz="1271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26"/>
              </a:lnSpc>
              <a:spcBef>
                <a:spcPts val="25"/>
              </a:spcBef>
            </a:pPr>
            <a:endParaRPr sz="726" dirty="0"/>
          </a:p>
          <a:p>
            <a:pPr marL="1742813">
              <a:lnSpc>
                <a:spcPct val="95825"/>
              </a:lnSpc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Saluran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elepon</a:t>
            </a:r>
            <a:r>
              <a:rPr sz="1271" spc="-26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lang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ung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(A</a:t>
            </a:r>
            <a:r>
              <a:rPr sz="1271" spc="4" dirty="0">
                <a:latin typeface="Arial"/>
                <a:cs typeface="Arial"/>
              </a:rPr>
              <a:t>ks</a:t>
            </a:r>
            <a:r>
              <a:rPr sz="1271" dirty="0">
                <a:latin typeface="Arial"/>
                <a:cs typeface="Arial"/>
              </a:rPr>
              <a:t>es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I</a:t>
            </a:r>
            <a:r>
              <a:rPr sz="1271" dirty="0">
                <a:latin typeface="Arial"/>
                <a:cs typeface="Arial"/>
              </a:rPr>
              <a:t>S</a:t>
            </a:r>
            <a:r>
              <a:rPr sz="1271" spc="-4" dirty="0">
                <a:latin typeface="Arial"/>
                <a:cs typeface="Arial"/>
              </a:rPr>
              <a:t>D</a:t>
            </a:r>
            <a:r>
              <a:rPr sz="1271" dirty="0">
                <a:latin typeface="Arial"/>
                <a:cs typeface="Arial"/>
              </a:rPr>
              <a:t>N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pada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aluran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pelanggan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unggal</a:t>
            </a:r>
            <a:r>
              <a:rPr sz="1271" spc="4" dirty="0">
                <a:latin typeface="Arial"/>
                <a:cs typeface="Arial"/>
              </a:rPr>
              <a:t>/</a:t>
            </a:r>
            <a:r>
              <a:rPr sz="1271" dirty="0">
                <a:latin typeface="Arial"/>
                <a:cs typeface="Arial"/>
              </a:rPr>
              <a:t>Ba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ic</a:t>
            </a:r>
            <a:endParaRPr sz="1271" dirty="0">
              <a:latin typeface="Arial"/>
              <a:cs typeface="Arial"/>
            </a:endParaRPr>
          </a:p>
          <a:p>
            <a:pPr marL="1742813">
              <a:lnSpc>
                <a:spcPct val="95825"/>
              </a:lnSpc>
              <a:spcBef>
                <a:spcPts val="1283"/>
              </a:spcBef>
            </a:pPr>
            <a:r>
              <a:rPr sz="68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681" dirty="0">
                <a:solidFill>
                  <a:srgbClr val="B2B2B2"/>
                </a:solidFill>
                <a:latin typeface="Times New Roman"/>
                <a:cs typeface="Times New Roman"/>
              </a:rPr>
              <a:t>             </a:t>
            </a:r>
            <a:r>
              <a:rPr sz="681" spc="14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271" dirty="0">
                <a:latin typeface="Arial"/>
                <a:cs typeface="Arial"/>
              </a:rPr>
              <a:t>PBX </a:t>
            </a:r>
            <a:r>
              <a:rPr sz="1271" spc="4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(Pri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ary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R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cc</a:t>
            </a:r>
            <a:r>
              <a:rPr sz="1271" dirty="0">
                <a:latin typeface="Arial"/>
                <a:cs typeface="Arial"/>
              </a:rPr>
              <a:t>e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s</a:t>
            </a:r>
            <a:r>
              <a:rPr sz="1271" spc="-31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: 1</a:t>
            </a:r>
            <a:r>
              <a:rPr sz="1271" spc="4" dirty="0">
                <a:latin typeface="Arial"/>
                <a:cs typeface="Arial"/>
              </a:rPr>
              <a:t>,</a:t>
            </a:r>
            <a:r>
              <a:rPr sz="1271" dirty="0">
                <a:latin typeface="Arial"/>
                <a:cs typeface="Arial"/>
              </a:rPr>
              <a:t>5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bps</a:t>
            </a:r>
            <a:r>
              <a:rPr sz="1271" spc="-17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/</a:t>
            </a:r>
            <a:r>
              <a:rPr sz="1271" dirty="0">
                <a:latin typeface="Arial"/>
                <a:cs typeface="Arial"/>
              </a:rPr>
              <a:t>2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bps</a:t>
            </a:r>
            <a:r>
              <a:rPr sz="1271" spc="-8" dirty="0">
                <a:latin typeface="Arial"/>
                <a:cs typeface="Arial"/>
              </a:rPr>
              <a:t> 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elalui</a:t>
            </a:r>
            <a:r>
              <a:rPr sz="1271" spc="-13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ran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spc="-4" dirty="0">
                <a:latin typeface="Arial"/>
                <a:cs typeface="Arial"/>
              </a:rPr>
              <a:t>m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4" dirty="0">
                <a:latin typeface="Arial"/>
                <a:cs typeface="Arial"/>
              </a:rPr>
              <a:t>s</a:t>
            </a:r>
            <a:r>
              <a:rPr sz="1271" dirty="0">
                <a:latin typeface="Arial"/>
                <a:cs typeface="Arial"/>
              </a:rPr>
              <a:t>i</a:t>
            </a:r>
            <a:r>
              <a:rPr sz="1271" spc="-35" dirty="0">
                <a:latin typeface="Arial"/>
                <a:cs typeface="Arial"/>
              </a:rPr>
              <a:t> </a:t>
            </a:r>
            <a:r>
              <a:rPr sz="1271" dirty="0">
                <a:latin typeface="Arial"/>
                <a:cs typeface="Arial"/>
              </a:rPr>
              <a:t>4</a:t>
            </a:r>
            <a:r>
              <a:rPr sz="1271" spc="-4" dirty="0">
                <a:latin typeface="Arial"/>
                <a:cs typeface="Arial"/>
              </a:rPr>
              <a:t> </a:t>
            </a:r>
            <a:r>
              <a:rPr sz="1271" spc="4" dirty="0">
                <a:latin typeface="Arial"/>
                <a:cs typeface="Arial"/>
              </a:rPr>
              <a:t>k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-17" dirty="0">
                <a:latin typeface="Arial"/>
                <a:cs typeface="Arial"/>
              </a:rPr>
              <a:t>w</a:t>
            </a:r>
            <a:r>
              <a:rPr sz="1271" dirty="0">
                <a:latin typeface="Arial"/>
                <a:cs typeface="Arial"/>
              </a:rPr>
              <a:t>a</a:t>
            </a:r>
            <a:r>
              <a:rPr sz="1271" spc="4" dirty="0">
                <a:latin typeface="Arial"/>
                <a:cs typeface="Arial"/>
              </a:rPr>
              <a:t>t</a:t>
            </a:r>
            <a:r>
              <a:rPr sz="1271" dirty="0">
                <a:latin typeface="Arial"/>
                <a:cs typeface="Arial"/>
              </a:rPr>
              <a:t>)</a:t>
            </a:r>
            <a:endParaRPr sz="1271" dirty="0">
              <a:latin typeface="Arial"/>
              <a:cs typeface="Arial"/>
            </a:endParaRPr>
          </a:p>
          <a:p>
            <a:pPr marL="912903">
              <a:lnSpc>
                <a:spcPct val="95825"/>
              </a:lnSpc>
              <a:spcBef>
                <a:spcPts val="77"/>
              </a:spcBef>
            </a:pPr>
            <a:r>
              <a:rPr sz="12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271" dirty="0">
                <a:solidFill>
                  <a:srgbClr val="B2B2B2"/>
                </a:solidFill>
                <a:latin typeface="Times New Roman"/>
                <a:cs typeface="Times New Roman"/>
              </a:rPr>
              <a:t>       </a:t>
            </a:r>
            <a:r>
              <a:rPr sz="1271" spc="136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5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mi</a:t>
            </a:r>
            <a:r>
              <a:rPr sz="1452" dirty="0">
                <a:latin typeface="Arial"/>
                <a:cs typeface="Arial"/>
              </a:rPr>
              <a:t>na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5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dirty="0">
                <a:latin typeface="Wingdings"/>
                <a:cs typeface="Wingdings"/>
              </a:rPr>
              <a:t>�</a:t>
            </a:r>
            <a:r>
              <a:rPr sz="1452" spc="-295" dirty="0">
                <a:latin typeface="Times New Roman"/>
                <a:cs typeface="Times New Roman"/>
              </a:rPr>
              <a:t> </a:t>
            </a:r>
            <a:r>
              <a:rPr sz="1452" dirty="0">
                <a:latin typeface="Arial"/>
                <a:cs typeface="Arial"/>
              </a:rPr>
              <a:t>Un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21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mi</a:t>
            </a:r>
            <a:r>
              <a:rPr sz="1452" dirty="0">
                <a:latin typeface="Arial"/>
                <a:cs typeface="Arial"/>
              </a:rPr>
              <a:t>na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50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r>
              <a:rPr sz="1452" spc="-47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pe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anggan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spc="-4" dirty="0">
                <a:latin typeface="Arial"/>
                <a:cs typeface="Arial"/>
              </a:rPr>
              <a:t>(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L</a:t>
            </a:r>
            <a:r>
              <a:rPr sz="1452" spc="-4" dirty="0">
                <a:latin typeface="Arial"/>
                <a:cs typeface="Arial"/>
              </a:rPr>
              <a:t>T</a:t>
            </a:r>
            <a:r>
              <a:rPr sz="1452" dirty="0">
                <a:latin typeface="Arial"/>
                <a:cs typeface="Arial"/>
              </a:rPr>
              <a:t>U)</a:t>
            </a:r>
            <a:endParaRPr sz="1452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589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6" name="object 16"/>
          <p:cNvSpPr txBox="1"/>
          <p:nvPr/>
        </p:nvSpPr>
        <p:spPr>
          <a:xfrm>
            <a:off x="4075609" y="4584870"/>
            <a:ext cx="5635155" cy="2650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2038"/>
              </a:lnSpc>
              <a:spcBef>
                <a:spcPts val="102"/>
              </a:spcBef>
            </a:pPr>
            <a:r>
              <a:rPr sz="1906" b="1" i="1" spc="-4" dirty="0">
                <a:latin typeface="Arial"/>
                <a:cs typeface="Arial"/>
              </a:rPr>
              <a:t>H</a:t>
            </a:r>
            <a:r>
              <a:rPr sz="1906" i="1" spc="4" dirty="0">
                <a:latin typeface="Arial"/>
                <a:cs typeface="Arial"/>
              </a:rPr>
              <a:t>y</a:t>
            </a:r>
            <a:r>
              <a:rPr sz="1906" i="1" spc="-4" dirty="0">
                <a:latin typeface="Arial"/>
                <a:cs typeface="Arial"/>
              </a:rPr>
              <a:t>br</a:t>
            </a:r>
            <a:r>
              <a:rPr sz="1906" i="1" dirty="0">
                <a:latin typeface="Arial"/>
                <a:cs typeface="Arial"/>
              </a:rPr>
              <a:t>id</a:t>
            </a:r>
            <a:r>
              <a:rPr sz="1906" i="1" spc="-17" dirty="0">
                <a:latin typeface="Arial"/>
                <a:cs typeface="Arial"/>
              </a:rPr>
              <a:t> </a:t>
            </a:r>
            <a:r>
              <a:rPr sz="1906" i="1" spc="4" dirty="0">
                <a:latin typeface="Arial"/>
                <a:cs typeface="Arial"/>
              </a:rPr>
              <a:t>t</a:t>
            </a:r>
            <a:r>
              <a:rPr sz="1906" i="1" spc="-4" dirty="0">
                <a:latin typeface="Arial"/>
                <a:cs typeface="Arial"/>
              </a:rPr>
              <a:t>ran</a:t>
            </a:r>
            <a:r>
              <a:rPr sz="1906" i="1" spc="4" dirty="0">
                <a:latin typeface="Arial"/>
                <a:cs typeface="Arial"/>
              </a:rPr>
              <a:t>sf</a:t>
            </a:r>
            <a:r>
              <a:rPr sz="1906" i="1" spc="-4" dirty="0">
                <a:latin typeface="Arial"/>
                <a:cs typeface="Arial"/>
              </a:rPr>
              <a:t>or</a:t>
            </a:r>
            <a:r>
              <a:rPr sz="1906" i="1" spc="-8" dirty="0">
                <a:latin typeface="Arial"/>
                <a:cs typeface="Arial"/>
              </a:rPr>
              <a:t>m</a:t>
            </a:r>
            <a:r>
              <a:rPr sz="1906" i="1" spc="-4" dirty="0">
                <a:latin typeface="Arial"/>
                <a:cs typeface="Arial"/>
              </a:rPr>
              <a:t>e</a:t>
            </a:r>
            <a:r>
              <a:rPr sz="1906" i="1" dirty="0">
                <a:latin typeface="Arial"/>
                <a:cs typeface="Arial"/>
              </a:rPr>
              <a:t>r</a:t>
            </a:r>
            <a:r>
              <a:rPr sz="1906" i="1" spc="13" dirty="0">
                <a:latin typeface="Arial"/>
                <a:cs typeface="Arial"/>
              </a:rPr>
              <a:t> </a:t>
            </a:r>
            <a:r>
              <a:rPr sz="1906" dirty="0">
                <a:latin typeface="Arial"/>
                <a:cs typeface="Arial"/>
              </a:rPr>
              <a:t>( </a:t>
            </a:r>
            <a:r>
              <a:rPr sz="1906" spc="4" dirty="0">
                <a:latin typeface="Arial"/>
                <a:cs typeface="Arial"/>
              </a:rPr>
              <a:t>k</a:t>
            </a:r>
            <a:r>
              <a:rPr sz="1906" spc="-4" dirty="0">
                <a:latin typeface="Arial"/>
                <a:cs typeface="Arial"/>
              </a:rPr>
              <a:t>onver</a:t>
            </a:r>
            <a:r>
              <a:rPr sz="1906" spc="4" dirty="0">
                <a:latin typeface="Arial"/>
                <a:cs typeface="Arial"/>
              </a:rPr>
              <a:t>s</a:t>
            </a:r>
            <a:r>
              <a:rPr sz="1906" dirty="0">
                <a:latin typeface="Arial"/>
                <a:cs typeface="Arial"/>
              </a:rPr>
              <a:t>i </a:t>
            </a:r>
            <a:r>
              <a:rPr sz="1906" spc="-4" dirty="0">
                <a:latin typeface="Arial"/>
                <a:cs typeface="Arial"/>
              </a:rPr>
              <a:t>dar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8" dirty="0">
                <a:latin typeface="Arial"/>
                <a:cs typeface="Arial"/>
              </a:rPr>
              <a:t> </a:t>
            </a:r>
            <a:r>
              <a:rPr sz="1906" spc="4" dirty="0">
                <a:latin typeface="Arial"/>
                <a:cs typeface="Arial"/>
              </a:rPr>
              <a:t>s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4" dirty="0">
                <a:latin typeface="Arial"/>
                <a:cs typeface="Arial"/>
              </a:rPr>
              <a:t>st</a:t>
            </a:r>
            <a:r>
              <a:rPr sz="1906" spc="-4" dirty="0">
                <a:latin typeface="Arial"/>
                <a:cs typeface="Arial"/>
              </a:rPr>
              <a:t>e</a:t>
            </a:r>
            <a:r>
              <a:rPr sz="1906" dirty="0">
                <a:latin typeface="Arial"/>
                <a:cs typeface="Arial"/>
              </a:rPr>
              <a:t>m</a:t>
            </a:r>
            <a:r>
              <a:rPr sz="1906" spc="-13" dirty="0">
                <a:latin typeface="Arial"/>
                <a:cs typeface="Arial"/>
              </a:rPr>
              <a:t> </a:t>
            </a:r>
            <a:r>
              <a:rPr sz="1906" dirty="0">
                <a:latin typeface="Arial"/>
                <a:cs typeface="Arial"/>
              </a:rPr>
              <a:t>2 </a:t>
            </a:r>
            <a:r>
              <a:rPr sz="1906" spc="4" dirty="0">
                <a:latin typeface="Arial"/>
                <a:cs typeface="Arial"/>
              </a:rPr>
              <a:t>k</a:t>
            </a:r>
            <a:r>
              <a:rPr sz="1906" spc="-4" dirty="0">
                <a:latin typeface="Arial"/>
                <a:cs typeface="Arial"/>
              </a:rPr>
              <a:t>awa</a:t>
            </a:r>
            <a:r>
              <a:rPr sz="1906" dirty="0">
                <a:latin typeface="Arial"/>
                <a:cs typeface="Arial"/>
              </a:rPr>
              <a:t>t </a:t>
            </a:r>
            <a:r>
              <a:rPr sz="1906" spc="4" dirty="0">
                <a:latin typeface="Arial"/>
                <a:cs typeface="Arial"/>
              </a:rPr>
              <a:t>k</a:t>
            </a:r>
            <a:r>
              <a:rPr sz="1906" dirty="0">
                <a:latin typeface="Arial"/>
                <a:cs typeface="Arial"/>
              </a:rPr>
              <a:t>e</a:t>
            </a:r>
            <a:endParaRPr sz="190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77269" y="4673460"/>
            <a:ext cx="142100" cy="155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ct val="92488"/>
              </a:lnSpc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endParaRPr sz="1044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71"/>
              </a:lnSpc>
              <a:spcBef>
                <a:spcPts val="20"/>
              </a:spcBef>
            </a:pPr>
            <a:endParaRPr sz="771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T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er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min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si</a:t>
            </a:r>
            <a:r>
              <a:rPr sz="2904" b="1" spc="-2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lu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ra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904" b="1" spc="-31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gga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904" b="1" spc="-45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n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2904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2904" b="1" spc="4" dirty="0">
                <a:solidFill>
                  <a:srgbClr val="320032"/>
                </a:solidFill>
                <a:latin typeface="Times New Roman"/>
                <a:cs typeface="Times New Roman"/>
              </a:rPr>
              <a:t>o</a:t>
            </a:r>
            <a:r>
              <a:rPr sz="2904" b="1" dirty="0">
                <a:solidFill>
                  <a:srgbClr val="320032"/>
                </a:solidFill>
                <a:latin typeface="Times New Roman"/>
                <a:cs typeface="Times New Roman"/>
              </a:rPr>
              <a:t>g</a:t>
            </a:r>
            <a:endParaRPr sz="290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43744" marR="1034482" indent="-484113">
              <a:lnSpc>
                <a:spcPts val="2351"/>
              </a:lnSpc>
              <a:spcBef>
                <a:spcPts val="426"/>
              </a:spcBef>
              <a:tabLst>
                <a:tab pos="841436" algn="l"/>
              </a:tabLst>
            </a:pPr>
            <a:r>
              <a:rPr sz="195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951" spc="-167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51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2178" dirty="0">
                <a:latin typeface="Arial"/>
                <a:cs typeface="Arial"/>
              </a:rPr>
              <a:t>Fungs</a:t>
            </a:r>
            <a:r>
              <a:rPr sz="2178" spc="-4" dirty="0">
                <a:latin typeface="Arial"/>
                <a:cs typeface="Arial"/>
              </a:rPr>
              <a:t>i</a:t>
            </a:r>
            <a:r>
              <a:rPr sz="2178" spc="4" dirty="0">
                <a:latin typeface="Arial"/>
                <a:cs typeface="Arial"/>
              </a:rPr>
              <a:t>-f</a:t>
            </a:r>
            <a:r>
              <a:rPr sz="2178" dirty="0">
                <a:latin typeface="Arial"/>
                <a:cs typeface="Arial"/>
              </a:rPr>
              <a:t>ungsi</a:t>
            </a:r>
            <a:r>
              <a:rPr sz="2178" spc="13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yang</a:t>
            </a:r>
            <a:r>
              <a:rPr sz="2178" spc="13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d</a:t>
            </a:r>
            <a:r>
              <a:rPr sz="2178" spc="-4" dirty="0">
                <a:latin typeface="Arial"/>
                <a:cs typeface="Arial"/>
              </a:rPr>
              <a:t>i</a:t>
            </a:r>
            <a:r>
              <a:rPr sz="2178" dirty="0">
                <a:latin typeface="Arial"/>
                <a:cs typeface="Arial"/>
              </a:rPr>
              <a:t>bu</a:t>
            </a:r>
            <a:r>
              <a:rPr sz="2178" spc="4" dirty="0">
                <a:latin typeface="Arial"/>
                <a:cs typeface="Arial"/>
              </a:rPr>
              <a:t>t</a:t>
            </a:r>
            <a:r>
              <a:rPr sz="2178" dirty="0">
                <a:latin typeface="Arial"/>
                <a:cs typeface="Arial"/>
              </a:rPr>
              <a:t>uhkan</a:t>
            </a:r>
            <a:r>
              <a:rPr sz="2178" spc="26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un</a:t>
            </a:r>
            <a:r>
              <a:rPr sz="2178" spc="4" dirty="0">
                <a:latin typeface="Arial"/>
                <a:cs typeface="Arial"/>
              </a:rPr>
              <a:t>t</a:t>
            </a:r>
            <a:r>
              <a:rPr sz="2178" dirty="0">
                <a:latin typeface="Arial"/>
                <a:cs typeface="Arial"/>
              </a:rPr>
              <a:t>uk</a:t>
            </a:r>
            <a:r>
              <a:rPr sz="2178" spc="4" dirty="0">
                <a:latin typeface="Arial"/>
                <a:cs typeface="Arial"/>
              </a:rPr>
              <a:t> t</a:t>
            </a:r>
            <a:r>
              <a:rPr sz="2178" dirty="0">
                <a:latin typeface="Arial"/>
                <a:cs typeface="Arial"/>
              </a:rPr>
              <a:t>e</a:t>
            </a:r>
            <a:r>
              <a:rPr sz="2178" spc="4" dirty="0">
                <a:latin typeface="Arial"/>
                <a:cs typeface="Arial"/>
              </a:rPr>
              <a:t>rm</a:t>
            </a:r>
            <a:r>
              <a:rPr sz="2178" spc="-4" dirty="0">
                <a:latin typeface="Arial"/>
                <a:cs typeface="Arial"/>
              </a:rPr>
              <a:t>i</a:t>
            </a:r>
            <a:r>
              <a:rPr sz="2178" dirty="0">
                <a:latin typeface="Arial"/>
                <a:cs typeface="Arial"/>
              </a:rPr>
              <a:t>nasi sa</a:t>
            </a:r>
            <a:r>
              <a:rPr sz="2178" spc="-4" dirty="0">
                <a:latin typeface="Arial"/>
                <a:cs typeface="Arial"/>
              </a:rPr>
              <a:t>l</a:t>
            </a:r>
            <a:r>
              <a:rPr sz="2178" dirty="0">
                <a:latin typeface="Arial"/>
                <a:cs typeface="Arial"/>
              </a:rPr>
              <a:t>u</a:t>
            </a:r>
            <a:r>
              <a:rPr sz="2178" spc="4" dirty="0">
                <a:latin typeface="Arial"/>
                <a:cs typeface="Arial"/>
              </a:rPr>
              <a:t>r</a:t>
            </a:r>
            <a:r>
              <a:rPr sz="2178" dirty="0">
                <a:latin typeface="Arial"/>
                <a:cs typeface="Arial"/>
              </a:rPr>
              <a:t>an pe</a:t>
            </a:r>
            <a:r>
              <a:rPr sz="2178" spc="-4" dirty="0">
                <a:latin typeface="Arial"/>
                <a:cs typeface="Arial"/>
              </a:rPr>
              <a:t>l</a:t>
            </a:r>
            <a:r>
              <a:rPr sz="2178" dirty="0">
                <a:latin typeface="Arial"/>
                <a:cs typeface="Arial"/>
              </a:rPr>
              <a:t>ang</a:t>
            </a:r>
            <a:r>
              <a:rPr sz="2178" spc="8" dirty="0">
                <a:latin typeface="Arial"/>
                <a:cs typeface="Arial"/>
              </a:rPr>
              <a:t>g</a:t>
            </a:r>
            <a:r>
              <a:rPr sz="2178" dirty="0">
                <a:latin typeface="Arial"/>
                <a:cs typeface="Arial"/>
              </a:rPr>
              <a:t>an</a:t>
            </a:r>
            <a:r>
              <a:rPr sz="2178" spc="35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pada</a:t>
            </a:r>
            <a:r>
              <a:rPr sz="2178" spc="13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sen</a:t>
            </a:r>
            <a:r>
              <a:rPr sz="2178" spc="4" dirty="0">
                <a:latin typeface="Arial"/>
                <a:cs typeface="Arial"/>
              </a:rPr>
              <a:t>tr</a:t>
            </a:r>
            <a:r>
              <a:rPr sz="2178" dirty="0">
                <a:latin typeface="Arial"/>
                <a:cs typeface="Arial"/>
              </a:rPr>
              <a:t>al d</a:t>
            </a:r>
            <a:r>
              <a:rPr sz="2178" spc="-4" dirty="0">
                <a:latin typeface="Arial"/>
                <a:cs typeface="Arial"/>
              </a:rPr>
              <a:t>i</a:t>
            </a:r>
            <a:r>
              <a:rPr sz="2178" dirty="0">
                <a:latin typeface="Arial"/>
                <a:cs typeface="Arial"/>
              </a:rPr>
              <a:t>g</a:t>
            </a:r>
            <a:r>
              <a:rPr sz="2178" spc="-4" dirty="0">
                <a:latin typeface="Arial"/>
                <a:cs typeface="Arial"/>
              </a:rPr>
              <a:t>i</a:t>
            </a:r>
            <a:r>
              <a:rPr sz="2178" spc="4" dirty="0">
                <a:latin typeface="Arial"/>
                <a:cs typeface="Arial"/>
              </a:rPr>
              <a:t>t</a:t>
            </a:r>
            <a:r>
              <a:rPr sz="2178" dirty="0">
                <a:latin typeface="Arial"/>
                <a:cs typeface="Arial"/>
              </a:rPr>
              <a:t>al </a:t>
            </a:r>
            <a:r>
              <a:rPr sz="2178" spc="31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ada</a:t>
            </a:r>
            <a:r>
              <a:rPr sz="2178" spc="-4" dirty="0">
                <a:latin typeface="Arial"/>
                <a:cs typeface="Arial"/>
              </a:rPr>
              <a:t>l</a:t>
            </a:r>
            <a:r>
              <a:rPr sz="2178" dirty="0">
                <a:latin typeface="Arial"/>
                <a:cs typeface="Arial"/>
              </a:rPr>
              <a:t>ah</a:t>
            </a:r>
            <a:r>
              <a:rPr sz="2178" spc="26" dirty="0">
                <a:latin typeface="Arial"/>
                <a:cs typeface="Arial"/>
              </a:rPr>
              <a:t> </a:t>
            </a:r>
            <a:r>
              <a:rPr sz="2178" dirty="0">
                <a:latin typeface="Arial"/>
                <a:cs typeface="Arial"/>
              </a:rPr>
              <a:t>:</a:t>
            </a:r>
            <a:endParaRPr sz="2178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195"/>
              </a:spcBef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44" dirty="0">
                <a:solidFill>
                  <a:srgbClr val="B2B2B2"/>
                </a:solidFill>
                <a:latin typeface="Times New Roman"/>
                <a:cs typeface="Times New Roman"/>
              </a:rPr>
              <a:t>         </a:t>
            </a:r>
            <a:r>
              <a:rPr sz="1044" spc="19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b="1" i="1" spc="-4" dirty="0">
                <a:latin typeface="Arial"/>
                <a:cs typeface="Arial"/>
              </a:rPr>
              <a:t>B</a:t>
            </a:r>
            <a:r>
              <a:rPr sz="1906" i="1" spc="-4" dirty="0">
                <a:latin typeface="Arial"/>
                <a:cs typeface="Arial"/>
              </a:rPr>
              <a:t>a</a:t>
            </a:r>
            <a:r>
              <a:rPr sz="1906" i="1" spc="4" dirty="0">
                <a:latin typeface="Arial"/>
                <a:cs typeface="Arial"/>
              </a:rPr>
              <a:t>tt</a:t>
            </a:r>
            <a:r>
              <a:rPr sz="1906" i="1" spc="-4" dirty="0">
                <a:latin typeface="Arial"/>
                <a:cs typeface="Arial"/>
              </a:rPr>
              <a:t>er</a:t>
            </a:r>
            <a:r>
              <a:rPr sz="1906" i="1" dirty="0">
                <a:latin typeface="Arial"/>
                <a:cs typeface="Arial"/>
              </a:rPr>
              <a:t>y</a:t>
            </a:r>
            <a:r>
              <a:rPr sz="1906" i="1" spc="-8" dirty="0">
                <a:latin typeface="Arial"/>
                <a:cs typeface="Arial"/>
              </a:rPr>
              <a:t> </a:t>
            </a:r>
            <a:r>
              <a:rPr sz="1906" i="1" spc="4" dirty="0">
                <a:latin typeface="Arial"/>
                <a:cs typeface="Arial"/>
              </a:rPr>
              <a:t>f</a:t>
            </a:r>
            <a:r>
              <a:rPr sz="1906" i="1" spc="-4" dirty="0">
                <a:latin typeface="Arial"/>
                <a:cs typeface="Arial"/>
              </a:rPr>
              <a:t>eed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-4" dirty="0">
                <a:latin typeface="Arial"/>
                <a:cs typeface="Arial"/>
              </a:rPr>
              <a:t>n</a:t>
            </a:r>
            <a:r>
              <a:rPr sz="1906" i="1" dirty="0">
                <a:latin typeface="Arial"/>
                <a:cs typeface="Arial"/>
              </a:rPr>
              <a:t>g</a:t>
            </a:r>
            <a:r>
              <a:rPr sz="1906" i="1" spc="-8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(ba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spc="-4" dirty="0">
                <a:latin typeface="Arial"/>
                <a:cs typeface="Arial"/>
              </a:rPr>
              <a:t>er</a:t>
            </a:r>
            <a:r>
              <a:rPr sz="1906" dirty="0">
                <a:latin typeface="Arial"/>
                <a:cs typeface="Arial"/>
              </a:rPr>
              <a:t>e </a:t>
            </a:r>
            <a:r>
              <a:rPr sz="1906" spc="4" dirty="0">
                <a:latin typeface="Arial"/>
                <a:cs typeface="Arial"/>
              </a:rPr>
              <a:t>c</a:t>
            </a:r>
            <a:r>
              <a:rPr sz="1906" spc="-4" dirty="0">
                <a:latin typeface="Arial"/>
                <a:cs typeface="Arial"/>
              </a:rPr>
              <a:t>a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dirty="0">
                <a:latin typeface="Arial"/>
                <a:cs typeface="Arial"/>
              </a:rPr>
              <a:t>u </a:t>
            </a:r>
            <a:r>
              <a:rPr sz="1906" spc="-4" dirty="0">
                <a:latin typeface="Arial"/>
                <a:cs typeface="Arial"/>
              </a:rPr>
              <a:t>daya</a:t>
            </a:r>
            <a:r>
              <a:rPr sz="1906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  <a:p>
            <a:pPr marL="1587896" marR="1002128" indent="-398356">
              <a:lnSpc>
                <a:spcPts val="2060"/>
              </a:lnSpc>
              <a:spcBef>
                <a:spcPts val="566"/>
              </a:spcBef>
              <a:tabLst>
                <a:tab pos="1579133" algn="l"/>
              </a:tabLst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44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906" b="1" i="1" dirty="0">
                <a:latin typeface="Arial"/>
                <a:cs typeface="Arial"/>
              </a:rPr>
              <a:t>O</a:t>
            </a:r>
            <a:r>
              <a:rPr sz="1906" i="1" spc="4" dirty="0">
                <a:latin typeface="Arial"/>
                <a:cs typeface="Arial"/>
              </a:rPr>
              <a:t>v</a:t>
            </a:r>
            <a:r>
              <a:rPr sz="1906" i="1" spc="-4" dirty="0">
                <a:latin typeface="Arial"/>
                <a:cs typeface="Arial"/>
              </a:rPr>
              <a:t>e</a:t>
            </a:r>
            <a:r>
              <a:rPr sz="1906" i="1" dirty="0">
                <a:latin typeface="Arial"/>
                <a:cs typeface="Arial"/>
              </a:rPr>
              <a:t>r</a:t>
            </a:r>
            <a:r>
              <a:rPr sz="1906" i="1" spc="-8" dirty="0">
                <a:latin typeface="Arial"/>
                <a:cs typeface="Arial"/>
              </a:rPr>
              <a:t> </a:t>
            </a:r>
            <a:r>
              <a:rPr sz="1906" i="1" spc="4" dirty="0">
                <a:latin typeface="Arial"/>
                <a:cs typeface="Arial"/>
              </a:rPr>
              <a:t>v</a:t>
            </a:r>
            <a:r>
              <a:rPr sz="1906" i="1" spc="-4" dirty="0">
                <a:latin typeface="Arial"/>
                <a:cs typeface="Arial"/>
              </a:rPr>
              <a:t>o</a:t>
            </a:r>
            <a:r>
              <a:rPr sz="1906" i="1" dirty="0">
                <a:latin typeface="Arial"/>
                <a:cs typeface="Arial"/>
              </a:rPr>
              <a:t>l</a:t>
            </a:r>
            <a:r>
              <a:rPr sz="1906" i="1" spc="4" dirty="0">
                <a:latin typeface="Arial"/>
                <a:cs typeface="Arial"/>
              </a:rPr>
              <a:t>t</a:t>
            </a:r>
            <a:r>
              <a:rPr sz="1906" i="1" spc="-4" dirty="0">
                <a:latin typeface="Arial"/>
                <a:cs typeface="Arial"/>
              </a:rPr>
              <a:t>ag</a:t>
            </a:r>
            <a:r>
              <a:rPr sz="1906" i="1" dirty="0">
                <a:latin typeface="Arial"/>
                <a:cs typeface="Arial"/>
              </a:rPr>
              <a:t>e</a:t>
            </a:r>
            <a:r>
              <a:rPr sz="1906" i="1" spc="-8" dirty="0">
                <a:latin typeface="Arial"/>
                <a:cs typeface="Arial"/>
              </a:rPr>
              <a:t> </a:t>
            </a:r>
            <a:r>
              <a:rPr sz="1906" i="1" spc="-4" dirty="0">
                <a:latin typeface="Arial"/>
                <a:cs typeface="Arial"/>
              </a:rPr>
              <a:t>pro</a:t>
            </a:r>
            <a:r>
              <a:rPr sz="1906" i="1" spc="4" dirty="0">
                <a:latin typeface="Arial"/>
                <a:cs typeface="Arial"/>
              </a:rPr>
              <a:t>t</a:t>
            </a:r>
            <a:r>
              <a:rPr sz="1906" i="1" spc="-4" dirty="0">
                <a:latin typeface="Arial"/>
                <a:cs typeface="Arial"/>
              </a:rPr>
              <a:t>e</a:t>
            </a:r>
            <a:r>
              <a:rPr sz="1906" i="1" spc="4" dirty="0">
                <a:latin typeface="Arial"/>
                <a:cs typeface="Arial"/>
              </a:rPr>
              <a:t>ct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-4" dirty="0">
                <a:latin typeface="Arial"/>
                <a:cs typeface="Arial"/>
              </a:rPr>
              <a:t>o</a:t>
            </a:r>
            <a:r>
              <a:rPr sz="1906" i="1" dirty="0">
                <a:latin typeface="Arial"/>
                <a:cs typeface="Arial"/>
              </a:rPr>
              <a:t>n</a:t>
            </a:r>
            <a:r>
              <a:rPr sz="1906" i="1" spc="-17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(per</a:t>
            </a:r>
            <a:r>
              <a:rPr sz="1906" dirty="0">
                <a:latin typeface="Arial"/>
                <a:cs typeface="Arial"/>
              </a:rPr>
              <a:t>li</a:t>
            </a:r>
            <a:r>
              <a:rPr sz="1906" spc="-4" dirty="0">
                <a:latin typeface="Arial"/>
                <a:cs typeface="Arial"/>
              </a:rPr>
              <a:t>ndunga</a:t>
            </a:r>
            <a:r>
              <a:rPr sz="1906" dirty="0">
                <a:latin typeface="Arial"/>
                <a:cs typeface="Arial"/>
              </a:rPr>
              <a:t>n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spc="-4" dirty="0">
                <a:latin typeface="Arial"/>
                <a:cs typeface="Arial"/>
              </a:rPr>
              <a:t>eganga</a:t>
            </a:r>
            <a:r>
              <a:rPr sz="1906" dirty="0">
                <a:latin typeface="Arial"/>
                <a:cs typeface="Arial"/>
              </a:rPr>
              <a:t>n l</a:t>
            </a:r>
            <a:r>
              <a:rPr sz="1906" spc="-4" dirty="0">
                <a:latin typeface="Arial"/>
                <a:cs typeface="Arial"/>
              </a:rPr>
              <a:t>eb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-4" dirty="0">
                <a:latin typeface="Arial"/>
                <a:cs typeface="Arial"/>
              </a:rPr>
              <a:t>h</a:t>
            </a:r>
            <a:r>
              <a:rPr sz="1906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89540">
              <a:lnSpc>
                <a:spcPts val="1538"/>
              </a:lnSpc>
              <a:spcBef>
                <a:spcPts val="76"/>
              </a:spcBef>
            </a:pPr>
            <a:r>
              <a:rPr sz="1566" baseline="5223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566" baseline="5041" dirty="0">
                <a:solidFill>
                  <a:srgbClr val="B2B2B2"/>
                </a:solidFill>
                <a:latin typeface="Times New Roman"/>
                <a:cs typeface="Times New Roman"/>
              </a:rPr>
              <a:t>         </a:t>
            </a:r>
            <a:r>
              <a:rPr sz="1566" spc="192" baseline="5041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2859" b="1" i="1" spc="-4" baseline="2760" dirty="0">
                <a:latin typeface="Arial"/>
                <a:cs typeface="Arial"/>
              </a:rPr>
              <a:t>R</a:t>
            </a:r>
            <a:r>
              <a:rPr sz="2859" i="1" baseline="2760" dirty="0">
                <a:latin typeface="Arial"/>
                <a:cs typeface="Arial"/>
              </a:rPr>
              <a:t>i</a:t>
            </a:r>
            <a:r>
              <a:rPr sz="2859" i="1" spc="-4" baseline="2760" dirty="0">
                <a:latin typeface="Arial"/>
                <a:cs typeface="Arial"/>
              </a:rPr>
              <a:t>ng</a:t>
            </a:r>
            <a:r>
              <a:rPr sz="2859" i="1" baseline="2760" dirty="0">
                <a:latin typeface="Arial"/>
                <a:cs typeface="Arial"/>
              </a:rPr>
              <a:t>i</a:t>
            </a:r>
            <a:r>
              <a:rPr sz="2859" i="1" spc="-4" baseline="2760" dirty="0">
                <a:latin typeface="Arial"/>
                <a:cs typeface="Arial"/>
              </a:rPr>
              <a:t>n</a:t>
            </a:r>
            <a:r>
              <a:rPr sz="2859" i="1" baseline="2760" dirty="0">
                <a:latin typeface="Arial"/>
                <a:cs typeface="Arial"/>
              </a:rPr>
              <a:t>g</a:t>
            </a:r>
            <a:r>
              <a:rPr sz="2859" i="1" spc="-17" baseline="2760" dirty="0">
                <a:latin typeface="Arial"/>
                <a:cs typeface="Arial"/>
              </a:rPr>
              <a:t> </a:t>
            </a:r>
            <a:r>
              <a:rPr sz="2859" spc="-4" baseline="2760" dirty="0">
                <a:latin typeface="Arial"/>
                <a:cs typeface="Arial"/>
              </a:rPr>
              <a:t>(pengebe</a:t>
            </a:r>
            <a:r>
              <a:rPr sz="2859" baseline="2760" dirty="0">
                <a:latin typeface="Arial"/>
                <a:cs typeface="Arial"/>
              </a:rPr>
              <a:t>l</a:t>
            </a:r>
            <a:r>
              <a:rPr sz="2859" spc="-4" baseline="2760" dirty="0">
                <a:latin typeface="Arial"/>
                <a:cs typeface="Arial"/>
              </a:rPr>
              <a:t>an</a:t>
            </a:r>
            <a:r>
              <a:rPr sz="2859" baseline="2760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245"/>
              </a:spcBef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44" dirty="0">
                <a:solidFill>
                  <a:srgbClr val="B2B2B2"/>
                </a:solidFill>
                <a:latin typeface="Times New Roman"/>
                <a:cs typeface="Times New Roman"/>
              </a:rPr>
              <a:t>         </a:t>
            </a:r>
            <a:r>
              <a:rPr sz="1044" spc="19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b="1" i="1" spc="4" dirty="0">
                <a:latin typeface="Arial"/>
                <a:cs typeface="Arial"/>
              </a:rPr>
              <a:t>S</a:t>
            </a:r>
            <a:r>
              <a:rPr sz="1906" i="1" spc="-4" dirty="0">
                <a:latin typeface="Arial"/>
                <a:cs typeface="Arial"/>
              </a:rPr>
              <a:t>uper</a:t>
            </a:r>
            <a:r>
              <a:rPr sz="1906" i="1" spc="4" dirty="0">
                <a:latin typeface="Arial"/>
                <a:cs typeface="Arial"/>
              </a:rPr>
              <a:t>v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4" dirty="0">
                <a:latin typeface="Arial"/>
                <a:cs typeface="Arial"/>
              </a:rPr>
              <a:t>s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-4" dirty="0">
                <a:latin typeface="Arial"/>
                <a:cs typeface="Arial"/>
              </a:rPr>
              <a:t>o</a:t>
            </a:r>
            <a:r>
              <a:rPr sz="1906" i="1" dirty="0">
                <a:latin typeface="Arial"/>
                <a:cs typeface="Arial"/>
              </a:rPr>
              <a:t>n</a:t>
            </a:r>
            <a:r>
              <a:rPr sz="1906" i="1" spc="-40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(pengawa</a:t>
            </a:r>
            <a:r>
              <a:rPr sz="1906" spc="4" dirty="0">
                <a:latin typeface="Arial"/>
                <a:cs typeface="Arial"/>
              </a:rPr>
              <a:t>s</a:t>
            </a:r>
            <a:r>
              <a:rPr sz="1906" spc="-4" dirty="0">
                <a:latin typeface="Arial"/>
                <a:cs typeface="Arial"/>
              </a:rPr>
              <a:t>an</a:t>
            </a:r>
            <a:r>
              <a:rPr sz="1906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  <a:p>
            <a:pPr marL="1587896" marR="1098952" indent="-398356">
              <a:lnSpc>
                <a:spcPts val="2060"/>
              </a:lnSpc>
              <a:spcBef>
                <a:spcPts val="566"/>
              </a:spcBef>
              <a:tabLst>
                <a:tab pos="1579133" algn="l"/>
              </a:tabLst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44" dirty="0">
                <a:solidFill>
                  <a:srgbClr val="B2B2B2"/>
                </a:solidFill>
                <a:latin typeface="Times New Roman"/>
                <a:cs typeface="Times New Roman"/>
              </a:rPr>
              <a:t>	</a:t>
            </a:r>
            <a:r>
              <a:rPr sz="1906" b="1" i="1" spc="-4" dirty="0">
                <a:latin typeface="Arial"/>
                <a:cs typeface="Arial"/>
              </a:rPr>
              <a:t>C</a:t>
            </a:r>
            <a:r>
              <a:rPr sz="1906" i="1" spc="-4" dirty="0">
                <a:latin typeface="Arial"/>
                <a:cs typeface="Arial"/>
              </a:rPr>
              <a:t>od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-4" dirty="0">
                <a:latin typeface="Arial"/>
                <a:cs typeface="Arial"/>
              </a:rPr>
              <a:t>n</a:t>
            </a:r>
            <a:r>
              <a:rPr sz="1906" i="1" dirty="0">
                <a:latin typeface="Arial"/>
                <a:cs typeface="Arial"/>
              </a:rPr>
              <a:t>g</a:t>
            </a:r>
            <a:r>
              <a:rPr sz="1906" i="1" spc="-17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(en</a:t>
            </a:r>
            <a:r>
              <a:rPr sz="1906" spc="4" dirty="0">
                <a:latin typeface="Arial"/>
                <a:cs typeface="Arial"/>
              </a:rPr>
              <a:t>c</a:t>
            </a:r>
            <a:r>
              <a:rPr sz="1906" spc="-4" dirty="0">
                <a:latin typeface="Arial"/>
                <a:cs typeface="Arial"/>
              </a:rPr>
              <a:t>od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-4" dirty="0">
                <a:latin typeface="Arial"/>
                <a:cs typeface="Arial"/>
              </a:rPr>
              <a:t>n</a:t>
            </a:r>
            <a:r>
              <a:rPr sz="1906" dirty="0">
                <a:latin typeface="Arial"/>
                <a:cs typeface="Arial"/>
              </a:rPr>
              <a:t>g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da</a:t>
            </a:r>
            <a:r>
              <a:rPr sz="1906" dirty="0">
                <a:latin typeface="Arial"/>
                <a:cs typeface="Arial"/>
              </a:rPr>
              <a:t>n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de</a:t>
            </a:r>
            <a:r>
              <a:rPr sz="1906" spc="4" dirty="0">
                <a:latin typeface="Arial"/>
                <a:cs typeface="Arial"/>
              </a:rPr>
              <a:t>c</a:t>
            </a:r>
            <a:r>
              <a:rPr sz="1906" spc="-4" dirty="0">
                <a:latin typeface="Arial"/>
                <a:cs typeface="Arial"/>
              </a:rPr>
              <a:t>od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-4" dirty="0">
                <a:latin typeface="Arial"/>
                <a:cs typeface="Arial"/>
              </a:rPr>
              <a:t>n</a:t>
            </a:r>
            <a:r>
              <a:rPr sz="1906" dirty="0">
                <a:latin typeface="Arial"/>
                <a:cs typeface="Arial"/>
              </a:rPr>
              <a:t>g</a:t>
            </a:r>
            <a:r>
              <a:rPr sz="1906" spc="-17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d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-4" dirty="0">
                <a:latin typeface="Arial"/>
                <a:cs typeface="Arial"/>
              </a:rPr>
              <a:t>an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spc="-4" dirty="0">
                <a:latin typeface="Arial"/>
                <a:cs typeface="Arial"/>
              </a:rPr>
              <a:t>ar</a:t>
            </a:r>
            <a:r>
              <a:rPr sz="1906" dirty="0">
                <a:latin typeface="Arial"/>
                <a:cs typeface="Arial"/>
              </a:rPr>
              <a:t>a </a:t>
            </a:r>
            <a:r>
              <a:rPr sz="1906" spc="4" dirty="0">
                <a:latin typeface="Arial"/>
                <a:cs typeface="Arial"/>
              </a:rPr>
              <a:t>m</a:t>
            </a:r>
            <a:r>
              <a:rPr sz="1906" spc="-4" dirty="0">
                <a:latin typeface="Arial"/>
                <a:cs typeface="Arial"/>
              </a:rPr>
              <a:t>od</a:t>
            </a:r>
            <a:r>
              <a:rPr sz="1906" dirty="0">
                <a:latin typeface="Arial"/>
                <a:cs typeface="Arial"/>
              </a:rPr>
              <a:t>e </a:t>
            </a:r>
            <a:r>
              <a:rPr sz="1906" spc="-4" dirty="0">
                <a:latin typeface="Arial"/>
                <a:cs typeface="Arial"/>
              </a:rPr>
              <a:t>ana</a:t>
            </a:r>
            <a:r>
              <a:rPr sz="1906" dirty="0">
                <a:latin typeface="Arial"/>
                <a:cs typeface="Arial"/>
              </a:rPr>
              <a:t>l</a:t>
            </a:r>
            <a:r>
              <a:rPr sz="1906" spc="-4" dirty="0">
                <a:latin typeface="Arial"/>
                <a:cs typeface="Arial"/>
              </a:rPr>
              <a:t>o</a:t>
            </a:r>
            <a:r>
              <a:rPr sz="1906" dirty="0">
                <a:latin typeface="Arial"/>
                <a:cs typeface="Arial"/>
              </a:rPr>
              <a:t>g</a:t>
            </a:r>
            <a:r>
              <a:rPr sz="1906" spc="-17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da</a:t>
            </a:r>
            <a:r>
              <a:rPr sz="1906" dirty="0">
                <a:latin typeface="Arial"/>
                <a:cs typeface="Arial"/>
              </a:rPr>
              <a:t>n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d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-4" dirty="0">
                <a:latin typeface="Arial"/>
                <a:cs typeface="Arial"/>
              </a:rPr>
              <a:t>g</a:t>
            </a:r>
            <a:r>
              <a:rPr sz="1906" dirty="0">
                <a:latin typeface="Arial"/>
                <a:cs typeface="Arial"/>
              </a:rPr>
              <a:t>i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spc="-4" dirty="0">
                <a:latin typeface="Arial"/>
                <a:cs typeface="Arial"/>
              </a:rPr>
              <a:t>a</a:t>
            </a:r>
            <a:r>
              <a:rPr sz="1906" dirty="0">
                <a:latin typeface="Arial"/>
                <a:cs typeface="Arial"/>
              </a:rPr>
              <a:t>l)</a:t>
            </a:r>
            <a:endParaRPr sz="1906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35"/>
              </a:lnSpc>
              <a:spcBef>
                <a:spcPts val="22"/>
              </a:spcBef>
            </a:pPr>
            <a:endParaRPr sz="635"/>
          </a:p>
          <a:p>
            <a:pPr marL="2141169">
              <a:lnSpc>
                <a:spcPct val="95825"/>
              </a:lnSpc>
            </a:pPr>
            <a:r>
              <a:rPr sz="1906" dirty="0">
                <a:latin typeface="Arial"/>
                <a:cs typeface="Arial"/>
              </a:rPr>
              <a:t>4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4" dirty="0">
                <a:latin typeface="Arial"/>
                <a:cs typeface="Arial"/>
              </a:rPr>
              <a:t>k</a:t>
            </a:r>
            <a:r>
              <a:rPr sz="1906" spc="-4" dirty="0">
                <a:latin typeface="Arial"/>
                <a:cs typeface="Arial"/>
              </a:rPr>
              <a:t>awa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  <a:p>
            <a:pPr marL="1742813">
              <a:lnSpc>
                <a:spcPct val="95825"/>
              </a:lnSpc>
              <a:spcBef>
                <a:spcPts val="322"/>
              </a:spcBef>
            </a:pPr>
            <a:r>
              <a:rPr sz="1044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044" dirty="0">
                <a:solidFill>
                  <a:srgbClr val="B2B2B2"/>
                </a:solidFill>
                <a:latin typeface="Times New Roman"/>
                <a:cs typeface="Times New Roman"/>
              </a:rPr>
              <a:t>         </a:t>
            </a:r>
            <a:r>
              <a:rPr sz="1044" spc="192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906" b="1" i="1" dirty="0">
                <a:latin typeface="Arial"/>
                <a:cs typeface="Arial"/>
              </a:rPr>
              <a:t>T</a:t>
            </a:r>
            <a:r>
              <a:rPr sz="1906" i="1" spc="-4" dirty="0">
                <a:latin typeface="Arial"/>
                <a:cs typeface="Arial"/>
              </a:rPr>
              <a:t>e</a:t>
            </a:r>
            <a:r>
              <a:rPr sz="1906" i="1" spc="4" dirty="0">
                <a:latin typeface="Arial"/>
                <a:cs typeface="Arial"/>
              </a:rPr>
              <a:t>st</a:t>
            </a:r>
            <a:r>
              <a:rPr sz="1906" i="1" dirty="0">
                <a:latin typeface="Arial"/>
                <a:cs typeface="Arial"/>
              </a:rPr>
              <a:t>i</a:t>
            </a:r>
            <a:r>
              <a:rPr sz="1906" i="1" spc="-4" dirty="0">
                <a:latin typeface="Arial"/>
                <a:cs typeface="Arial"/>
              </a:rPr>
              <a:t>n</a:t>
            </a:r>
            <a:r>
              <a:rPr sz="1906" i="1" dirty="0">
                <a:latin typeface="Arial"/>
                <a:cs typeface="Arial"/>
              </a:rPr>
              <a:t>g</a:t>
            </a:r>
            <a:r>
              <a:rPr sz="1906" i="1" spc="-17" dirty="0">
                <a:latin typeface="Arial"/>
                <a:cs typeface="Arial"/>
              </a:rPr>
              <a:t> </a:t>
            </a:r>
            <a:r>
              <a:rPr sz="1906" spc="-4" dirty="0">
                <a:latin typeface="Arial"/>
                <a:cs typeface="Arial"/>
              </a:rPr>
              <a:t>(penge</a:t>
            </a:r>
            <a:r>
              <a:rPr sz="1906" spc="4" dirty="0">
                <a:latin typeface="Arial"/>
                <a:cs typeface="Arial"/>
              </a:rPr>
              <a:t>t</a:t>
            </a:r>
            <a:r>
              <a:rPr sz="1906" spc="-4" dirty="0">
                <a:latin typeface="Arial"/>
                <a:cs typeface="Arial"/>
              </a:rPr>
              <a:t>e</a:t>
            </a:r>
            <a:r>
              <a:rPr sz="1906" spc="4" dirty="0">
                <a:latin typeface="Arial"/>
                <a:cs typeface="Arial"/>
              </a:rPr>
              <a:t>s</a:t>
            </a:r>
            <a:r>
              <a:rPr sz="1906" spc="-4" dirty="0">
                <a:latin typeface="Arial"/>
                <a:cs typeface="Arial"/>
              </a:rPr>
              <a:t>a</a:t>
            </a:r>
            <a:r>
              <a:rPr sz="1906" dirty="0">
                <a:latin typeface="Arial"/>
                <a:cs typeface="Arial"/>
              </a:rPr>
              <a:t>n</a:t>
            </a:r>
            <a:r>
              <a:rPr sz="1906" spc="-8" dirty="0">
                <a:latin typeface="Arial"/>
                <a:cs typeface="Arial"/>
              </a:rPr>
              <a:t> </a:t>
            </a:r>
            <a:r>
              <a:rPr sz="1906" spc="4" dirty="0">
                <a:latin typeface="Arial"/>
                <a:cs typeface="Arial"/>
              </a:rPr>
              <a:t>s</a:t>
            </a:r>
            <a:r>
              <a:rPr sz="1906" spc="-4" dirty="0">
                <a:latin typeface="Arial"/>
                <a:cs typeface="Arial"/>
              </a:rPr>
              <a:t>a</a:t>
            </a:r>
            <a:r>
              <a:rPr sz="1906" dirty="0">
                <a:latin typeface="Arial"/>
                <a:cs typeface="Arial"/>
              </a:rPr>
              <a:t>l</a:t>
            </a:r>
            <a:r>
              <a:rPr sz="1906" spc="-4" dirty="0">
                <a:latin typeface="Arial"/>
                <a:cs typeface="Arial"/>
              </a:rPr>
              <a:t>uran</a:t>
            </a:r>
            <a:r>
              <a:rPr sz="1906" dirty="0">
                <a:latin typeface="Arial"/>
                <a:cs typeface="Arial"/>
              </a:rPr>
              <a:t>)</a:t>
            </a:r>
            <a:endParaRPr sz="19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8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2778692" y="1810511"/>
            <a:ext cx="6502076" cy="3943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778692" y="1810511"/>
            <a:ext cx="6502076" cy="3943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161818" y="5351314"/>
            <a:ext cx="4016597" cy="190871"/>
          </a:xfrm>
          <a:custGeom>
            <a:avLst/>
            <a:gdLst/>
            <a:ahLst/>
            <a:cxnLst/>
            <a:rect l="l" t="t" r="r" b="b"/>
            <a:pathLst>
              <a:path w="4425695" h="210312">
                <a:moveTo>
                  <a:pt x="0" y="0"/>
                </a:moveTo>
                <a:lnTo>
                  <a:pt x="0" y="210312"/>
                </a:lnTo>
                <a:lnTo>
                  <a:pt x="4425695" y="210312"/>
                </a:lnTo>
                <a:lnTo>
                  <a:pt x="44256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161818" y="5351314"/>
            <a:ext cx="4016597" cy="190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341202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 txBox="1"/>
          <p:nvPr/>
        </p:nvSpPr>
        <p:spPr>
          <a:xfrm>
            <a:off x="3331487" y="2978034"/>
            <a:ext cx="6205485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i="1" spc="-4" dirty="0">
                <a:latin typeface="Arial"/>
                <a:cs typeface="Arial"/>
              </a:rPr>
              <a:t>pa</a:t>
            </a:r>
            <a:r>
              <a:rPr sz="1634" i="1" dirty="0">
                <a:latin typeface="Arial"/>
                <a:cs typeface="Arial"/>
              </a:rPr>
              <a:t>s</a:t>
            </a:r>
            <a:r>
              <a:rPr sz="1634" i="1" spc="-4" dirty="0">
                <a:latin typeface="Arial"/>
                <a:cs typeface="Arial"/>
              </a:rPr>
              <a:t>anga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spc="8" dirty="0">
                <a:latin typeface="Arial"/>
                <a:cs typeface="Arial"/>
              </a:rPr>
              <a:t>w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t 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e</a:t>
            </a:r>
            <a:r>
              <a:rPr sz="1634" i="1" spc="-8" dirty="0">
                <a:latin typeface="Arial"/>
                <a:cs typeface="Arial"/>
              </a:rPr>
              <a:t>m</a:t>
            </a:r>
            <a:r>
              <a:rPr sz="1634" i="1" spc="-4" dirty="0">
                <a:latin typeface="Arial"/>
                <a:cs typeface="Arial"/>
              </a:rPr>
              <a:t>bag</a:t>
            </a:r>
            <a:r>
              <a:rPr sz="1634" i="1" dirty="0">
                <a:latin typeface="Arial"/>
                <a:cs typeface="Arial"/>
              </a:rPr>
              <a:t>a</a:t>
            </a:r>
            <a:r>
              <a:rPr sz="1634" i="1" spc="22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-4" dirty="0">
                <a:latin typeface="Arial"/>
                <a:cs typeface="Arial"/>
              </a:rPr>
              <a:t>iba</a:t>
            </a:r>
            <a:r>
              <a:rPr sz="1634" i="1" dirty="0">
                <a:latin typeface="Arial"/>
                <a:cs typeface="Arial"/>
              </a:rPr>
              <a:t>t</a:t>
            </a:r>
            <a:r>
              <a:rPr sz="1634" i="1" spc="17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ion</a:t>
            </a:r>
            <a:r>
              <a:rPr sz="1634" i="1" dirty="0">
                <a:latin typeface="Arial"/>
                <a:cs typeface="Arial"/>
              </a:rPr>
              <a:t>-</a:t>
            </a:r>
            <a:r>
              <a:rPr sz="1634" i="1" spc="-4" dirty="0">
                <a:latin typeface="Arial"/>
                <a:cs typeface="Arial"/>
              </a:rPr>
              <a:t>io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22" dirty="0">
                <a:latin typeface="Arial"/>
                <a:cs typeface="Arial"/>
              </a:rPr>
              <a:t> </a:t>
            </a:r>
            <a:r>
              <a:rPr sz="1634" i="1" dirty="0">
                <a:latin typeface="Arial"/>
                <a:cs typeface="Arial"/>
              </a:rPr>
              <a:t>y</a:t>
            </a:r>
            <a:r>
              <a:rPr sz="1634" i="1" spc="-4" dirty="0">
                <a:latin typeface="Arial"/>
                <a:cs typeface="Arial"/>
              </a:rPr>
              <a:t>an</a:t>
            </a:r>
            <a:r>
              <a:rPr sz="1634" i="1" dirty="0">
                <a:latin typeface="Arial"/>
                <a:cs typeface="Arial"/>
              </a:rPr>
              <a:t>g </a:t>
            </a:r>
            <a:r>
              <a:rPr sz="1634" i="1" spc="-4" dirty="0">
                <a:latin typeface="Arial"/>
                <a:cs typeface="Arial"/>
              </a:rPr>
              <a:t>di</a:t>
            </a:r>
            <a:r>
              <a:rPr sz="1634" i="1" dirty="0">
                <a:latin typeface="Arial"/>
                <a:cs typeface="Arial"/>
              </a:rPr>
              <a:t>s</a:t>
            </a:r>
            <a:r>
              <a:rPr sz="1634" i="1" spc="-4" dirty="0">
                <a:latin typeface="Arial"/>
                <a:cs typeface="Arial"/>
              </a:rPr>
              <a:t>ebab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31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endapa</a:t>
            </a:r>
            <a:r>
              <a:rPr sz="1634" i="1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31487" y="3625337"/>
            <a:ext cx="6367310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 </a:t>
            </a:r>
            <a:r>
              <a:rPr sz="1634" spc="-4" dirty="0">
                <a:latin typeface="Arial"/>
                <a:cs typeface="Arial"/>
              </a:rPr>
              <a:t>dil</a:t>
            </a:r>
            <a:r>
              <a:rPr sz="1634" spc="4" dirty="0">
                <a:latin typeface="Arial"/>
                <a:cs typeface="Arial"/>
              </a:rPr>
              <a:t>e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ua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je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sm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31487" y="4936540"/>
            <a:ext cx="6101750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le</a:t>
            </a:r>
            <a:r>
              <a:rPr sz="1634" dirty="0">
                <a:latin typeface="Arial"/>
                <a:cs typeface="Arial"/>
              </a:rPr>
              <a:t>v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logi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digi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(</a:t>
            </a:r>
            <a:r>
              <a:rPr sz="1634" spc="-4" dirty="0">
                <a:latin typeface="Arial"/>
                <a:cs typeface="Arial"/>
              </a:rPr>
              <a:t>5</a:t>
            </a:r>
            <a:r>
              <a:rPr sz="1634" dirty="0">
                <a:latin typeface="Arial"/>
                <a:cs typeface="Arial"/>
              </a:rPr>
              <a:t>V)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-</a:t>
            </a:r>
            <a:r>
              <a:rPr sz="1634" spc="-4" dirty="0">
                <a:latin typeface="Arial"/>
                <a:cs typeface="Arial"/>
              </a:rPr>
              <a:t>50</a:t>
            </a:r>
            <a:r>
              <a:rPr sz="1634" dirty="0">
                <a:latin typeface="Arial"/>
                <a:cs typeface="Arial"/>
              </a:rPr>
              <a:t>V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pen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ts val="1870"/>
              </a:lnSpc>
              <a:spcBef>
                <a:spcPts val="93"/>
              </a:spcBef>
            </a:pPr>
            <a:r>
              <a:rPr sz="2451" b="1" spc="-4" baseline="-1610" dirty="0">
                <a:latin typeface="Arial"/>
                <a:cs typeface="Arial"/>
              </a:rPr>
              <a:t>Ba</a:t>
            </a:r>
            <a:r>
              <a:rPr sz="2451" b="1" baseline="-1610" dirty="0">
                <a:latin typeface="Arial"/>
                <a:cs typeface="Arial"/>
              </a:rPr>
              <a:t>t</a:t>
            </a:r>
            <a:r>
              <a:rPr sz="2451" b="1" spc="-4" baseline="-1610" dirty="0">
                <a:latin typeface="Arial"/>
                <a:cs typeface="Arial"/>
              </a:rPr>
              <a:t>er</a:t>
            </a:r>
            <a:r>
              <a:rPr sz="2451" b="1" baseline="-1610" dirty="0">
                <a:latin typeface="Arial"/>
                <a:cs typeface="Arial"/>
              </a:rPr>
              <a:t>e </a:t>
            </a:r>
            <a:r>
              <a:rPr sz="2451" b="1" spc="4" baseline="-1610" dirty="0">
                <a:latin typeface="Arial"/>
                <a:cs typeface="Arial"/>
              </a:rPr>
              <a:t>F</a:t>
            </a:r>
            <a:r>
              <a:rPr sz="2451" b="1" spc="-4" baseline="-1610" dirty="0">
                <a:latin typeface="Arial"/>
                <a:cs typeface="Arial"/>
              </a:rPr>
              <a:t>ee</a:t>
            </a:r>
            <a:r>
              <a:rPr sz="2451" b="1" spc="4" baseline="-1610" dirty="0">
                <a:latin typeface="Arial"/>
                <a:cs typeface="Arial"/>
              </a:rPr>
              <a:t>din</a:t>
            </a:r>
            <a:r>
              <a:rPr sz="2451" b="1" baseline="-1610" dirty="0">
                <a:latin typeface="Arial"/>
                <a:cs typeface="Arial"/>
              </a:rPr>
              <a:t>g (</a:t>
            </a:r>
            <a:r>
              <a:rPr sz="2451" b="1" spc="-4" baseline="-1610" dirty="0">
                <a:latin typeface="Arial"/>
                <a:cs typeface="Arial"/>
              </a:rPr>
              <a:t>Ca</a:t>
            </a:r>
            <a:r>
              <a:rPr sz="2451" b="1" baseline="-1610" dirty="0">
                <a:latin typeface="Arial"/>
                <a:cs typeface="Arial"/>
              </a:rPr>
              <a:t>tu</a:t>
            </a:r>
            <a:r>
              <a:rPr sz="2451" b="1" spc="8" baseline="-1610" dirty="0">
                <a:latin typeface="Arial"/>
                <a:cs typeface="Arial"/>
              </a:rPr>
              <a:t> </a:t>
            </a:r>
            <a:r>
              <a:rPr sz="2451" b="1" spc="4" baseline="-1610" dirty="0">
                <a:latin typeface="Arial"/>
                <a:cs typeface="Arial"/>
              </a:rPr>
              <a:t>b</a:t>
            </a:r>
            <a:r>
              <a:rPr sz="2451" b="1" spc="-4" baseline="-1610" dirty="0">
                <a:latin typeface="Arial"/>
                <a:cs typeface="Arial"/>
              </a:rPr>
              <a:t>a</a:t>
            </a:r>
            <a:r>
              <a:rPr sz="2451" b="1" baseline="-1610" dirty="0">
                <a:latin typeface="Arial"/>
                <a:cs typeface="Arial"/>
              </a:rPr>
              <a:t>t</a:t>
            </a:r>
            <a:r>
              <a:rPr sz="2451" b="1" spc="-4" baseline="-1610" dirty="0">
                <a:latin typeface="Arial"/>
                <a:cs typeface="Arial"/>
              </a:rPr>
              <a:t>ere</a:t>
            </a:r>
            <a:r>
              <a:rPr sz="2451" b="1" baseline="-1610" dirty="0">
                <a:latin typeface="Arial"/>
                <a:cs typeface="Arial"/>
              </a:rPr>
              <a:t>)</a:t>
            </a:r>
            <a:endParaRPr sz="1634" dirty="0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spc="-4" dirty="0">
                <a:latin typeface="Arial"/>
                <a:cs typeface="Arial"/>
              </a:rPr>
              <a:t>Ca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re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Wingdings"/>
                <a:cs typeface="Wingdings"/>
              </a:rPr>
              <a:t>�</a:t>
            </a:r>
            <a:r>
              <a:rPr sz="1634" spc="-347" dirty="0"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upla</a:t>
            </a:r>
            <a:r>
              <a:rPr sz="1634" dirty="0">
                <a:latin typeface="Arial"/>
                <a:cs typeface="Arial"/>
              </a:rPr>
              <a:t>y</a:t>
            </a:r>
            <a:r>
              <a:rPr sz="1634" spc="26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/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ua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0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endParaRPr sz="1634" dirty="0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B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: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2</a:t>
            </a:r>
            <a:r>
              <a:rPr sz="1634" dirty="0">
                <a:latin typeface="Arial"/>
                <a:cs typeface="Arial"/>
              </a:rPr>
              <a:t>0 mA – </a:t>
            </a:r>
            <a:r>
              <a:rPr sz="1634" spc="-4" dirty="0">
                <a:latin typeface="Arial"/>
                <a:cs typeface="Arial"/>
              </a:rPr>
              <a:t>10</a:t>
            </a:r>
            <a:r>
              <a:rPr sz="1634" dirty="0">
                <a:latin typeface="Arial"/>
                <a:cs typeface="Arial"/>
              </a:rPr>
              <a:t>0 mA</a:t>
            </a:r>
            <a:endParaRPr sz="1634" dirty="0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spc="13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 : </a:t>
            </a:r>
            <a:r>
              <a:rPr sz="1634" spc="45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-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5</a:t>
            </a:r>
            <a:r>
              <a:rPr sz="1634" dirty="0">
                <a:latin typeface="Arial"/>
                <a:cs typeface="Arial"/>
              </a:rPr>
              <a:t>0 V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(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13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44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: -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4</a:t>
            </a:r>
            <a:r>
              <a:rPr sz="1634" dirty="0">
                <a:latin typeface="Arial"/>
                <a:cs typeface="Arial"/>
              </a:rPr>
              <a:t>8 V)</a:t>
            </a:r>
            <a:endParaRPr sz="1634" dirty="0">
              <a:latin typeface="Arial"/>
              <a:cs typeface="Arial"/>
            </a:endParaRPr>
          </a:p>
          <a:p>
            <a:pPr marL="359630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FFFFE1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FFFFE1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FFFFE1"/>
                </a:solidFill>
                <a:latin typeface="Times New Roman"/>
                <a:cs typeface="Times New Roman"/>
              </a:rPr>
              <a:t> </a:t>
            </a:r>
            <a:r>
              <a:rPr sz="1634" i="1" dirty="0">
                <a:latin typeface="Arial"/>
                <a:cs typeface="Arial"/>
              </a:rPr>
              <a:t>(</a:t>
            </a:r>
            <a:r>
              <a:rPr sz="1634" i="1" spc="-4" dirty="0">
                <a:latin typeface="Arial"/>
                <a:cs typeface="Arial"/>
              </a:rPr>
              <a:t> 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eganga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nega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i</a:t>
            </a:r>
            <a:r>
              <a:rPr sz="1634" i="1" dirty="0">
                <a:latin typeface="Arial"/>
                <a:cs typeface="Arial"/>
              </a:rPr>
              <a:t>f</a:t>
            </a:r>
            <a:r>
              <a:rPr sz="1634" i="1" spc="17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di</a:t>
            </a:r>
            <a:r>
              <a:rPr sz="1634" i="1" spc="-8" dirty="0">
                <a:latin typeface="Arial"/>
                <a:cs typeface="Arial"/>
              </a:rPr>
              <a:t>m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ks</a:t>
            </a:r>
            <a:r>
              <a:rPr sz="1634" i="1" spc="-4" dirty="0">
                <a:latin typeface="Arial"/>
                <a:cs typeface="Arial"/>
              </a:rPr>
              <a:t>ud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31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un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u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4" dirty="0">
                <a:latin typeface="Arial"/>
                <a:cs typeface="Arial"/>
              </a:rPr>
              <a:t> </a:t>
            </a:r>
            <a:r>
              <a:rPr sz="1634" i="1" spc="-8" dirty="0">
                <a:latin typeface="Arial"/>
                <a:cs typeface="Arial"/>
              </a:rPr>
              <a:t>m</a:t>
            </a:r>
            <a:r>
              <a:rPr sz="1634" i="1" spc="-4" dirty="0">
                <a:latin typeface="Arial"/>
                <a:cs typeface="Arial"/>
              </a:rPr>
              <a:t>en</a:t>
            </a:r>
            <a:r>
              <a:rPr sz="1634" i="1" dirty="0">
                <a:latin typeface="Arial"/>
                <a:cs typeface="Arial"/>
              </a:rPr>
              <a:t>c</a:t>
            </a:r>
            <a:r>
              <a:rPr sz="1634" i="1" spc="-4" dirty="0">
                <a:latin typeface="Arial"/>
                <a:cs typeface="Arial"/>
              </a:rPr>
              <a:t>ega</a:t>
            </a:r>
            <a:r>
              <a:rPr sz="1634" i="1" dirty="0">
                <a:latin typeface="Arial"/>
                <a:cs typeface="Arial"/>
              </a:rPr>
              <a:t>h</a:t>
            </a:r>
            <a:r>
              <a:rPr sz="1634" i="1" spc="31" dirty="0">
                <a:latin typeface="Arial"/>
                <a:cs typeface="Arial"/>
              </a:rPr>
              <a:t> </a:t>
            </a:r>
            <a:r>
              <a:rPr sz="1634" i="1" dirty="0">
                <a:latin typeface="Arial"/>
                <a:cs typeface="Arial"/>
              </a:rPr>
              <a:t>k</a:t>
            </a:r>
            <a:r>
              <a:rPr sz="1634" i="1" spc="-4" dirty="0">
                <a:latin typeface="Arial"/>
                <a:cs typeface="Arial"/>
              </a:rPr>
              <a:t>o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o</a:t>
            </a:r>
            <a:r>
              <a:rPr sz="1634" i="1" dirty="0">
                <a:latin typeface="Arial"/>
                <a:cs typeface="Arial"/>
              </a:rPr>
              <a:t>si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pad</a:t>
            </a:r>
            <a:r>
              <a:rPr sz="1634" i="1" dirty="0">
                <a:latin typeface="Arial"/>
                <a:cs typeface="Arial"/>
              </a:rPr>
              <a:t>a</a:t>
            </a:r>
            <a:endParaRPr sz="1634" dirty="0">
              <a:latin typeface="Arial"/>
              <a:cs typeface="Arial"/>
            </a:endParaRPr>
          </a:p>
          <a:p>
            <a:pPr marL="816657" marR="4202746" algn="ctr">
              <a:lnSpc>
                <a:spcPct val="95825"/>
              </a:lnSpc>
              <a:spcBef>
                <a:spcPts val="1258"/>
              </a:spcBef>
            </a:pPr>
            <a:r>
              <a:rPr sz="1634" i="1" spc="-4" dirty="0">
                <a:latin typeface="Arial"/>
                <a:cs typeface="Arial"/>
              </a:rPr>
              <a:t>ai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 da</a:t>
            </a:r>
            <a:r>
              <a:rPr sz="1634" i="1" dirty="0">
                <a:latin typeface="Arial"/>
                <a:cs typeface="Arial"/>
              </a:rPr>
              <a:t>ri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bo</a:t>
            </a:r>
            <a:r>
              <a:rPr sz="1634" i="1" dirty="0">
                <a:latin typeface="Arial"/>
                <a:cs typeface="Arial"/>
              </a:rPr>
              <a:t>c</a:t>
            </a:r>
            <a:r>
              <a:rPr sz="1634" i="1" spc="-4" dirty="0">
                <a:latin typeface="Arial"/>
                <a:cs typeface="Arial"/>
              </a:rPr>
              <a:t>o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a</a:t>
            </a:r>
            <a:r>
              <a:rPr sz="1634" i="1" dirty="0">
                <a:latin typeface="Arial"/>
                <a:cs typeface="Arial"/>
              </a:rPr>
              <a:t>n</a:t>
            </a:r>
            <a:r>
              <a:rPr sz="1634" i="1" spc="13" dirty="0">
                <a:latin typeface="Arial"/>
                <a:cs typeface="Arial"/>
              </a:rPr>
              <a:t> </a:t>
            </a:r>
            <a:r>
              <a:rPr sz="1634" i="1" spc="4" dirty="0">
                <a:latin typeface="Arial"/>
                <a:cs typeface="Arial"/>
              </a:rPr>
              <a:t>t</a:t>
            </a:r>
            <a:r>
              <a:rPr sz="1634" i="1" spc="-4" dirty="0">
                <a:latin typeface="Arial"/>
                <a:cs typeface="Arial"/>
              </a:rPr>
              <a:t>e</a:t>
            </a:r>
            <a:r>
              <a:rPr sz="1634" i="1" dirty="0">
                <a:latin typeface="Arial"/>
                <a:cs typeface="Arial"/>
              </a:rPr>
              <a:t>r</a:t>
            </a:r>
            <a:r>
              <a:rPr sz="1634" i="1" spc="-4" dirty="0">
                <a:latin typeface="Arial"/>
                <a:cs typeface="Arial"/>
              </a:rPr>
              <a:t>hada</a:t>
            </a:r>
            <a:r>
              <a:rPr sz="1634" i="1" dirty="0">
                <a:latin typeface="Arial"/>
                <a:cs typeface="Arial"/>
              </a:rPr>
              <a:t>p</a:t>
            </a:r>
            <a:r>
              <a:rPr sz="1634" i="1" spc="22" dirty="0">
                <a:latin typeface="Arial"/>
                <a:cs typeface="Arial"/>
              </a:rPr>
              <a:t> </a:t>
            </a:r>
            <a:r>
              <a:rPr sz="1634" i="1" spc="-4" dirty="0">
                <a:latin typeface="Arial"/>
                <a:cs typeface="Arial"/>
              </a:rPr>
              <a:t>ai</a:t>
            </a:r>
            <a:r>
              <a:rPr sz="1634" i="1" dirty="0">
                <a:latin typeface="Arial"/>
                <a:cs typeface="Arial"/>
              </a:rPr>
              <a:t>r)</a:t>
            </a:r>
            <a:endParaRPr sz="1634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9630">
              <a:lnSpc>
                <a:spcPts val="1737"/>
              </a:lnSpc>
              <a:spcBef>
                <a:spcPts val="86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ad</a:t>
            </a:r>
            <a:r>
              <a:rPr sz="1634" dirty="0">
                <a:latin typeface="Arial"/>
                <a:cs typeface="Arial"/>
              </a:rPr>
              <a:t>a </a:t>
            </a:r>
            <a:r>
              <a:rPr sz="1634" spc="-4" dirty="0">
                <a:latin typeface="Arial"/>
                <a:cs typeface="Arial"/>
              </a:rPr>
              <a:t>du</a:t>
            </a:r>
            <a:r>
              <a:rPr sz="1634" dirty="0">
                <a:latin typeface="Arial"/>
                <a:cs typeface="Arial"/>
              </a:rPr>
              <a:t>a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edan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ela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bi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aan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</a:t>
            </a:r>
            <a:endParaRPr sz="1634">
              <a:latin typeface="Arial"/>
              <a:cs typeface="Arial"/>
            </a:endParaRPr>
          </a:p>
          <a:p>
            <a:pPr marL="843744">
              <a:lnSpc>
                <a:spcPct val="95825"/>
              </a:lnSpc>
              <a:spcBef>
                <a:spcPts val="1171"/>
              </a:spcBef>
            </a:pP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ujua</a:t>
            </a:r>
            <a:r>
              <a:rPr sz="1634" dirty="0">
                <a:latin typeface="Arial"/>
                <a:cs typeface="Arial"/>
              </a:rPr>
              <a:t>n :</a:t>
            </a:r>
            <a:endParaRPr sz="1634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77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M</a:t>
            </a:r>
            <a:r>
              <a:rPr sz="1452" dirty="0">
                <a:latin typeface="Arial"/>
                <a:cs typeface="Arial"/>
              </a:rPr>
              <a:t>en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dirty="0">
                <a:latin typeface="Arial"/>
                <a:cs typeface="Arial"/>
              </a:rPr>
              <a:t>egah</a:t>
            </a:r>
            <a:r>
              <a:rPr sz="1452" spc="-76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c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ss</a:t>
            </a:r>
            <a:r>
              <a:rPr sz="1452" dirty="0">
                <a:latin typeface="Arial"/>
                <a:cs typeface="Arial"/>
              </a:rPr>
              <a:t>ta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k</a:t>
            </a:r>
            <a:endParaRPr sz="1452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73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o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5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tegangan</a:t>
            </a:r>
            <a:r>
              <a:rPr sz="1452" spc="-5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dc</a:t>
            </a:r>
            <a:r>
              <a:rPr sz="1452" spc="-10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antar</a:t>
            </a:r>
            <a:r>
              <a:rPr sz="1452" spc="-11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a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u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an</a:t>
            </a:r>
            <a:endParaRPr sz="1452">
              <a:latin typeface="Arial"/>
              <a:cs typeface="Arial"/>
            </a:endParaRPr>
          </a:p>
          <a:p>
            <a:pPr marL="1189540">
              <a:lnSpc>
                <a:spcPct val="95825"/>
              </a:lnSpc>
              <a:spcBef>
                <a:spcPts val="73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latin typeface="Arial"/>
                <a:cs typeface="Arial"/>
              </a:rPr>
              <a:t>Dete</a:t>
            </a:r>
            <a:r>
              <a:rPr sz="1452" spc="4" dirty="0">
                <a:latin typeface="Arial"/>
                <a:cs typeface="Arial"/>
              </a:rPr>
              <a:t>ks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62" dirty="0">
                <a:latin typeface="Arial"/>
                <a:cs typeface="Arial"/>
              </a:rPr>
              <a:t> 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ond</a:t>
            </a:r>
            <a:r>
              <a:rPr sz="1452" spc="4" dirty="0">
                <a:latin typeface="Arial"/>
                <a:cs typeface="Arial"/>
              </a:rPr>
              <a:t>is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63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off</a:t>
            </a:r>
            <a:r>
              <a:rPr sz="1452" spc="15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hook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dan</a:t>
            </a:r>
            <a:r>
              <a:rPr sz="1452" spc="-24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on</a:t>
            </a:r>
            <a:r>
              <a:rPr sz="1452" spc="-2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hook</a:t>
            </a:r>
            <a:endParaRPr sz="1452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2903">
              <a:lnSpc>
                <a:spcPts val="1711"/>
              </a:lnSpc>
              <a:spcBef>
                <a:spcPts val="85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ad</a:t>
            </a:r>
            <a:r>
              <a:rPr sz="1634" dirty="0">
                <a:latin typeface="Arial"/>
                <a:cs typeface="Arial"/>
              </a:rPr>
              <a:t>a 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-4" dirty="0">
                <a:latin typeface="Arial"/>
                <a:cs typeface="Arial"/>
              </a:rPr>
              <a:t>Digi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al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ebua</a:t>
            </a:r>
            <a:r>
              <a:rPr sz="1634" dirty="0">
                <a:latin typeface="Arial"/>
                <a:cs typeface="Arial"/>
              </a:rPr>
              <a:t>h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-4" dirty="0">
                <a:latin typeface="Arial"/>
                <a:cs typeface="Arial"/>
              </a:rPr>
              <a:t>han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bi</a:t>
            </a:r>
            <a:r>
              <a:rPr sz="1634" dirty="0">
                <a:latin typeface="Arial"/>
                <a:cs typeface="Arial"/>
              </a:rPr>
              <a:t>sa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ele</a:t>
            </a:r>
            <a:r>
              <a:rPr sz="1634" spc="-26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  <a:p>
            <a:pPr marL="1397017">
              <a:lnSpc>
                <a:spcPct val="95825"/>
              </a:lnSpc>
              <a:spcBef>
                <a:spcPts val="1172"/>
              </a:spcBef>
            </a:pPr>
            <a:r>
              <a:rPr sz="1634" spc="-4" dirty="0">
                <a:latin typeface="Arial"/>
                <a:cs typeface="Arial"/>
              </a:rPr>
              <a:t>da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elepon</a:t>
            </a:r>
            <a:r>
              <a:rPr sz="1634" dirty="0">
                <a:latin typeface="Arial"/>
                <a:cs typeface="Arial"/>
              </a:rPr>
              <a:t>.</a:t>
            </a:r>
            <a:endParaRPr sz="163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13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7" name="object 17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8" name="object 18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9" name="object 19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/>
          <p:nvPr/>
        </p:nvSpPr>
        <p:spPr>
          <a:xfrm>
            <a:off x="3236507" y="1941908"/>
            <a:ext cx="6091287" cy="1488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1" name="object 21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3236507" y="3424619"/>
            <a:ext cx="6091287" cy="2644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3455040" y="5576764"/>
            <a:ext cx="4846474" cy="323651"/>
          </a:xfrm>
          <a:custGeom>
            <a:avLst/>
            <a:gdLst/>
            <a:ahLst/>
            <a:cxnLst/>
            <a:rect l="l" t="t" r="r" b="b"/>
            <a:pathLst>
              <a:path w="5340096" h="356616">
                <a:moveTo>
                  <a:pt x="0" y="0"/>
                </a:moveTo>
                <a:lnTo>
                  <a:pt x="0" y="356616"/>
                </a:lnTo>
                <a:lnTo>
                  <a:pt x="5340096" y="356615"/>
                </a:lnTo>
                <a:lnTo>
                  <a:pt x="53400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3455040" y="5576764"/>
            <a:ext cx="4846474" cy="323651"/>
          </a:xfrm>
          <a:custGeom>
            <a:avLst/>
            <a:gdLst/>
            <a:ahLst/>
            <a:cxnLst/>
            <a:rect l="l" t="t" r="r" b="b"/>
            <a:pathLst>
              <a:path w="5340096" h="356616">
                <a:moveTo>
                  <a:pt x="0" y="0"/>
                </a:moveTo>
                <a:lnTo>
                  <a:pt x="0" y="356616"/>
                </a:lnTo>
                <a:lnTo>
                  <a:pt x="5340096" y="356615"/>
                </a:lnTo>
                <a:lnTo>
                  <a:pt x="5340096" y="0"/>
                </a:lnTo>
                <a:lnTo>
                  <a:pt x="0" y="0"/>
                </a:lnTo>
                <a:close/>
              </a:path>
            </a:pathLst>
          </a:custGeom>
          <a:ln w="1130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15" name="object 15"/>
          <p:cNvSpPr txBox="1"/>
          <p:nvPr/>
        </p:nvSpPr>
        <p:spPr>
          <a:xfrm>
            <a:off x="3455040" y="5576764"/>
            <a:ext cx="4846474" cy="3236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</p:spTree>
    <p:extLst>
      <p:ext uri="{BB962C8B-B14F-4D97-AF65-F5344CB8AC3E}">
        <p14:creationId xmlns:p14="http://schemas.microsoft.com/office/powerpoint/2010/main" val="170585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2499303" y="316735"/>
            <a:ext cx="7745502" cy="3112034"/>
          </a:xfrm>
          <a:custGeom>
            <a:avLst/>
            <a:gdLst/>
            <a:ahLst/>
            <a:cxnLst/>
            <a:rect l="l" t="t" r="r" b="b"/>
            <a:pathLst>
              <a:path w="8534396" h="3429000">
                <a:moveTo>
                  <a:pt x="8534396" y="3429000"/>
                </a:moveTo>
                <a:lnTo>
                  <a:pt x="8534396" y="0"/>
                </a:lnTo>
                <a:lnTo>
                  <a:pt x="0" y="0"/>
                </a:lnTo>
                <a:lnTo>
                  <a:pt x="0" y="3429000"/>
                </a:lnTo>
                <a:lnTo>
                  <a:pt x="85343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2" name="object 22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609599" y="0"/>
                </a:lnTo>
                <a:lnTo>
                  <a:pt x="0" y="0"/>
                </a:lnTo>
                <a:lnTo>
                  <a:pt x="0" y="34289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3" name="object 23"/>
          <p:cNvSpPr/>
          <p:nvPr/>
        </p:nvSpPr>
        <p:spPr>
          <a:xfrm>
            <a:off x="8170117" y="1604425"/>
            <a:ext cx="1659751" cy="164592"/>
          </a:xfrm>
          <a:custGeom>
            <a:avLst/>
            <a:gdLst/>
            <a:ahLst/>
            <a:cxnLst/>
            <a:rect l="l" t="t" r="r" b="b"/>
            <a:pathLst>
              <a:path w="1828800" h="181356">
                <a:moveTo>
                  <a:pt x="0" y="0"/>
                </a:moveTo>
                <a:lnTo>
                  <a:pt x="0" y="181356"/>
                </a:lnTo>
                <a:lnTo>
                  <a:pt x="1828800" y="181356"/>
                </a:lnTo>
                <a:lnTo>
                  <a:pt x="1828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4" name="object 24"/>
          <p:cNvSpPr/>
          <p:nvPr/>
        </p:nvSpPr>
        <p:spPr>
          <a:xfrm>
            <a:off x="2291834" y="1672890"/>
            <a:ext cx="7538037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8305800" y="0"/>
                </a:moveTo>
                <a:lnTo>
                  <a:pt x="0" y="0"/>
                </a:lnTo>
              </a:path>
            </a:pathLst>
          </a:custGeom>
          <a:ln w="21081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5" name="object 25"/>
          <p:cNvSpPr/>
          <p:nvPr/>
        </p:nvSpPr>
        <p:spPr>
          <a:xfrm>
            <a:off x="1946053" y="316735"/>
            <a:ext cx="8298756" cy="6224067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3996" y="3429000"/>
                </a:moveTo>
                <a:lnTo>
                  <a:pt x="0" y="3429000"/>
                </a:lnTo>
                <a:lnTo>
                  <a:pt x="0" y="6858000"/>
                </a:lnTo>
                <a:lnTo>
                  <a:pt x="9143996" y="6858000"/>
                </a:lnTo>
                <a:lnTo>
                  <a:pt x="9143996" y="3429000"/>
                </a:lnTo>
                <a:close/>
              </a:path>
            </a:pathLst>
          </a:custGeom>
          <a:solidFill>
            <a:srgbClr val="FFFFE1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6" name="object 26"/>
          <p:cNvSpPr/>
          <p:nvPr/>
        </p:nvSpPr>
        <p:spPr>
          <a:xfrm>
            <a:off x="1946053" y="316737"/>
            <a:ext cx="553250" cy="4426002"/>
          </a:xfrm>
          <a:custGeom>
            <a:avLst/>
            <a:gdLst/>
            <a:ahLst/>
            <a:cxnLst/>
            <a:rect l="l" t="t" r="r" b="b"/>
            <a:pathLst>
              <a:path w="609600" h="4876799">
                <a:moveTo>
                  <a:pt x="609600" y="3428999"/>
                </a:moveTo>
                <a:lnTo>
                  <a:pt x="0" y="3428999"/>
                </a:lnTo>
                <a:lnTo>
                  <a:pt x="0" y="4220307"/>
                </a:lnTo>
                <a:lnTo>
                  <a:pt x="0" y="4876799"/>
                </a:lnTo>
                <a:lnTo>
                  <a:pt x="609600" y="4876799"/>
                </a:lnTo>
                <a:lnTo>
                  <a:pt x="609600" y="3428999"/>
                </a:lnTo>
                <a:close/>
              </a:path>
            </a:pathLst>
          </a:custGeom>
          <a:solidFill>
            <a:srgbClr val="CCCC98"/>
          </a:solidFill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7" name="object 27"/>
          <p:cNvSpPr/>
          <p:nvPr/>
        </p:nvSpPr>
        <p:spPr>
          <a:xfrm>
            <a:off x="1946053" y="4743431"/>
            <a:ext cx="553250" cy="0"/>
          </a:xfrm>
          <a:custGeom>
            <a:avLst/>
            <a:gdLst/>
            <a:ahLst/>
            <a:cxnLst/>
            <a:rect l="l" t="t" r="r" b="b"/>
            <a:pathLst>
              <a:path w="609599">
                <a:moveTo>
                  <a:pt x="609599" y="0"/>
                </a:moveTo>
                <a:lnTo>
                  <a:pt x="0" y="0"/>
                </a:lnTo>
                <a:lnTo>
                  <a:pt x="609599" y="1"/>
                </a:lnTo>
              </a:path>
            </a:pathLst>
          </a:custGeom>
          <a:ln w="45465">
            <a:solidFill>
              <a:srgbClr val="3200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34"/>
          </a:p>
        </p:txBody>
      </p:sp>
      <p:sp>
        <p:nvSpPr>
          <p:cNvPr id="20" name="object 20"/>
          <p:cNvSpPr txBox="1"/>
          <p:nvPr/>
        </p:nvSpPr>
        <p:spPr>
          <a:xfrm>
            <a:off x="3252649" y="2257426"/>
            <a:ext cx="5711708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dirty="0">
                <a:latin typeface="Arial"/>
                <a:cs typeface="Arial"/>
              </a:rPr>
              <a:t>sr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ingg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ung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jad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u</a:t>
            </a:r>
            <a:endParaRPr sz="1634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2649" y="3347329"/>
            <a:ext cx="5976231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ju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aa</a:t>
            </a:r>
            <a:r>
              <a:rPr sz="1634" dirty="0">
                <a:latin typeface="Arial"/>
                <a:cs typeface="Arial"/>
              </a:rPr>
              <a:t>n v</a:t>
            </a:r>
            <a:r>
              <a:rPr sz="1634" spc="-4" dirty="0">
                <a:latin typeface="Arial"/>
                <a:cs typeface="Arial"/>
              </a:rPr>
              <a:t>ol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.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enan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l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dipa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pelindun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F</a:t>
            </a:r>
            <a:endParaRPr sz="1634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33283" y="3347329"/>
            <a:ext cx="215030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</a:t>
            </a:r>
            <a:endParaRPr sz="163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2649" y="3745669"/>
            <a:ext cx="5432319" cy="628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dihubung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pip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ke 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ia</a:t>
            </a:r>
            <a:r>
              <a:rPr sz="1634" dirty="0">
                <a:latin typeface="Arial"/>
                <a:cs typeface="Arial"/>
              </a:rPr>
              <a:t>p 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9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endParaRPr sz="1634">
              <a:latin typeface="Arial"/>
              <a:cs typeface="Arial"/>
            </a:endParaRPr>
          </a:p>
          <a:p>
            <a:pPr marL="11527" marR="31121">
              <a:lnSpc>
                <a:spcPct val="95825"/>
              </a:lnSpc>
              <a:spcBef>
                <a:spcPts val="1170"/>
              </a:spcBef>
            </a:pPr>
            <a:r>
              <a:rPr sz="1634" spc="-4" dirty="0">
                <a:latin typeface="Arial"/>
                <a:cs typeface="Arial"/>
              </a:rPr>
              <a:t>75</a:t>
            </a:r>
            <a:r>
              <a:rPr sz="1634" dirty="0">
                <a:latin typeface="Arial"/>
                <a:cs typeface="Arial"/>
              </a:rPr>
              <a:t>0 V</a:t>
            </a:r>
            <a:endParaRPr sz="1634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648" y="4592142"/>
            <a:ext cx="6136328" cy="230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pa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 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ia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0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pa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2649" y="5239445"/>
            <a:ext cx="6085925" cy="6288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527">
              <a:lnSpc>
                <a:spcPts val="1760"/>
              </a:lnSpc>
              <a:spcBef>
                <a:spcPts val="88"/>
              </a:spcBef>
            </a:pPr>
            <a:r>
              <a:rPr sz="1634" spc="-4" dirty="0">
                <a:latin typeface="Arial"/>
                <a:cs typeface="Arial"/>
              </a:rPr>
              <a:t>dipa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pelindun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baha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L</a:t>
            </a:r>
            <a:r>
              <a:rPr sz="1634" spc="13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-8" dirty="0">
                <a:latin typeface="Arial"/>
                <a:cs typeface="Arial"/>
              </a:rPr>
              <a:t> </a:t>
            </a:r>
            <a:r>
              <a:rPr sz="1634" dirty="0">
                <a:latin typeface="Wingdings"/>
                <a:cs typeface="Wingdings"/>
              </a:rPr>
              <a:t>�</a:t>
            </a:r>
            <a:r>
              <a:rPr sz="1634" spc="-338" dirty="0">
                <a:latin typeface="Times New Roman"/>
                <a:cs typeface="Times New Roman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di</a:t>
            </a:r>
            <a:r>
              <a:rPr sz="1634" dirty="0">
                <a:latin typeface="Arial"/>
                <a:cs typeface="Arial"/>
              </a:rPr>
              <a:t>ri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ri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ing</a:t>
            </a:r>
            <a:r>
              <a:rPr sz="1634" dirty="0">
                <a:latin typeface="Arial"/>
                <a:cs typeface="Arial"/>
              </a:rPr>
              <a:t>-</a:t>
            </a:r>
            <a:endParaRPr sz="1634">
              <a:latin typeface="Arial"/>
              <a:cs typeface="Arial"/>
            </a:endParaRPr>
          </a:p>
          <a:p>
            <a:pPr marL="11527" marR="31132">
              <a:lnSpc>
                <a:spcPct val="95825"/>
              </a:lnSpc>
              <a:spcBef>
                <a:spcPts val="1170"/>
              </a:spcBef>
            </a:pP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bua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ri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4" dirty="0">
                <a:latin typeface="Arial"/>
                <a:cs typeface="Arial"/>
              </a:rPr>
              <a:t> t</a:t>
            </a:r>
            <a:r>
              <a:rPr sz="1634" spc="-4" dirty="0">
                <a:latin typeface="Arial"/>
                <a:cs typeface="Arial"/>
              </a:rPr>
              <a:t>enaga</a:t>
            </a:r>
            <a:r>
              <a:rPr sz="1634" dirty="0">
                <a:latin typeface="Arial"/>
                <a:cs typeface="Arial"/>
              </a:rPr>
              <a:t>,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v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o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diod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z</a:t>
            </a:r>
            <a:r>
              <a:rPr sz="1634" spc="-4" dirty="0">
                <a:latin typeface="Arial"/>
                <a:cs typeface="Arial"/>
              </a:rPr>
              <a:t>ene</a:t>
            </a:r>
            <a:r>
              <a:rPr sz="1634" dirty="0">
                <a:latin typeface="Arial"/>
                <a:cs typeface="Arial"/>
              </a:rPr>
              <a:t>r</a:t>
            </a:r>
            <a:endParaRPr sz="1634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6053" y="316735"/>
            <a:ext cx="345782" cy="3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3" name="object 13"/>
          <p:cNvSpPr txBox="1"/>
          <p:nvPr/>
        </p:nvSpPr>
        <p:spPr>
          <a:xfrm>
            <a:off x="2291834" y="316735"/>
            <a:ext cx="207469" cy="1356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12" name="object 12"/>
          <p:cNvSpPr txBox="1"/>
          <p:nvPr/>
        </p:nvSpPr>
        <p:spPr>
          <a:xfrm>
            <a:off x="2499303" y="316735"/>
            <a:ext cx="7745502" cy="12876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45"/>
              </a:lnSpc>
              <a:spcBef>
                <a:spcPts val="39"/>
              </a:spcBef>
            </a:pPr>
            <a:endParaRPr sz="545"/>
          </a:p>
          <a:p>
            <a:pPr marL="359630">
              <a:lnSpc>
                <a:spcPct val="95825"/>
              </a:lnSpc>
              <a:spcBef>
                <a:spcPts val="3630"/>
              </a:spcBef>
            </a:pP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Term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i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s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i Sa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uran</a:t>
            </a:r>
            <a:r>
              <a:rPr sz="3267" b="1" spc="-8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P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e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anggan</a:t>
            </a:r>
            <a:r>
              <a:rPr sz="3267" b="1" spc="13" dirty="0">
                <a:solidFill>
                  <a:srgbClr val="320032"/>
                </a:solidFill>
                <a:latin typeface="Times New Roman"/>
                <a:cs typeface="Times New Roman"/>
              </a:rPr>
              <a:t> </a:t>
            </a:r>
            <a:r>
              <a:rPr sz="3267" b="1" spc="4" dirty="0">
                <a:solidFill>
                  <a:srgbClr val="320032"/>
                </a:solidFill>
                <a:latin typeface="Times New Roman"/>
                <a:cs typeface="Times New Roman"/>
              </a:rPr>
              <a:t>A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na</a:t>
            </a:r>
            <a:r>
              <a:rPr sz="3267" b="1" spc="-4" dirty="0">
                <a:solidFill>
                  <a:srgbClr val="320032"/>
                </a:solidFill>
                <a:latin typeface="Times New Roman"/>
                <a:cs typeface="Times New Roman"/>
              </a:rPr>
              <a:t>l</a:t>
            </a:r>
            <a:r>
              <a:rPr sz="3267" b="1" dirty="0">
                <a:solidFill>
                  <a:srgbClr val="320032"/>
                </a:solidFill>
                <a:latin typeface="Times New Roman"/>
                <a:cs typeface="Times New Roman"/>
              </a:rPr>
              <a:t>og</a:t>
            </a:r>
            <a:endParaRPr sz="326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9303" y="1604425"/>
            <a:ext cx="5670813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10" name="object 10"/>
          <p:cNvSpPr txBox="1"/>
          <p:nvPr/>
        </p:nvSpPr>
        <p:spPr>
          <a:xfrm>
            <a:off x="8170117" y="1604425"/>
            <a:ext cx="1659751" cy="684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499"/>
              </a:lnSpc>
              <a:spcBef>
                <a:spcPts val="40"/>
              </a:spcBef>
            </a:pPr>
            <a:endParaRPr sz="499"/>
          </a:p>
        </p:txBody>
      </p:sp>
      <p:sp>
        <p:nvSpPr>
          <p:cNvPr id="9" name="object 9"/>
          <p:cNvSpPr txBox="1"/>
          <p:nvPr/>
        </p:nvSpPr>
        <p:spPr>
          <a:xfrm>
            <a:off x="9829868" y="1604426"/>
            <a:ext cx="414938" cy="1645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8" name="object 8"/>
          <p:cNvSpPr txBox="1"/>
          <p:nvPr/>
        </p:nvSpPr>
        <p:spPr>
          <a:xfrm>
            <a:off x="2291834" y="1672890"/>
            <a:ext cx="207469" cy="17558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7" name="object 7"/>
          <p:cNvSpPr txBox="1"/>
          <p:nvPr/>
        </p:nvSpPr>
        <p:spPr>
          <a:xfrm>
            <a:off x="2499303" y="1672891"/>
            <a:ext cx="5670813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6" name="object 6"/>
          <p:cNvSpPr txBox="1"/>
          <p:nvPr/>
        </p:nvSpPr>
        <p:spPr>
          <a:xfrm>
            <a:off x="8170117" y="1672891"/>
            <a:ext cx="1659751" cy="961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726"/>
              </a:lnSpc>
              <a:spcBef>
                <a:spcPts val="30"/>
              </a:spcBef>
            </a:pPr>
            <a:endParaRPr sz="726"/>
          </a:p>
        </p:txBody>
      </p:sp>
      <p:sp>
        <p:nvSpPr>
          <p:cNvPr id="5" name="object 5"/>
          <p:cNvSpPr txBox="1"/>
          <p:nvPr/>
        </p:nvSpPr>
        <p:spPr>
          <a:xfrm>
            <a:off x="2499303" y="1769017"/>
            <a:ext cx="7745502" cy="16597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0789">
              <a:lnSpc>
                <a:spcPct val="95825"/>
              </a:lnSpc>
              <a:spcBef>
                <a:spcPts val="199"/>
              </a:spcBef>
            </a:pPr>
            <a:r>
              <a:rPr sz="1634" b="1" dirty="0">
                <a:latin typeface="Arial"/>
                <a:cs typeface="Arial"/>
              </a:rPr>
              <a:t>P</a:t>
            </a:r>
            <a:r>
              <a:rPr sz="1634" b="1" spc="-4" dirty="0">
                <a:latin typeface="Arial"/>
                <a:cs typeface="Arial"/>
              </a:rPr>
              <a:t>r</a:t>
            </a:r>
            <a:r>
              <a:rPr sz="1634" b="1" spc="4" dirty="0">
                <a:latin typeface="Arial"/>
                <a:cs typeface="Arial"/>
              </a:rPr>
              <a:t>o</a:t>
            </a:r>
            <a:r>
              <a:rPr sz="1634" b="1" dirty="0">
                <a:latin typeface="Arial"/>
                <a:cs typeface="Arial"/>
              </a:rPr>
              <a:t>t</a:t>
            </a:r>
            <a:r>
              <a:rPr sz="1634" b="1" spc="-4" dirty="0">
                <a:latin typeface="Arial"/>
                <a:cs typeface="Arial"/>
              </a:rPr>
              <a:t>eks</a:t>
            </a:r>
            <a:r>
              <a:rPr sz="1634" b="1" dirty="0">
                <a:latin typeface="Arial"/>
                <a:cs typeface="Arial"/>
              </a:rPr>
              <a:t>i </a:t>
            </a:r>
            <a:r>
              <a:rPr sz="1634" b="1" spc="4" dirty="0">
                <a:latin typeface="Arial"/>
                <a:cs typeface="Arial"/>
              </a:rPr>
              <a:t>T</a:t>
            </a:r>
            <a:r>
              <a:rPr sz="1634" b="1" spc="-4" dirty="0">
                <a:latin typeface="Arial"/>
                <a:cs typeface="Arial"/>
              </a:rPr>
              <a:t>e</a:t>
            </a:r>
            <a:r>
              <a:rPr sz="1634" b="1" spc="4" dirty="0">
                <a:latin typeface="Arial"/>
                <a:cs typeface="Arial"/>
              </a:rPr>
              <a:t>g</a:t>
            </a:r>
            <a:r>
              <a:rPr sz="1634" b="1" spc="-4" dirty="0">
                <a:latin typeface="Arial"/>
                <a:cs typeface="Arial"/>
              </a:rPr>
              <a:t>a</a:t>
            </a:r>
            <a:r>
              <a:rPr sz="1634" b="1" spc="4" dirty="0">
                <a:latin typeface="Arial"/>
                <a:cs typeface="Arial"/>
              </a:rPr>
              <a:t>ng</a:t>
            </a:r>
            <a:r>
              <a:rPr sz="1634" b="1" spc="-4" dirty="0">
                <a:latin typeface="Arial"/>
                <a:cs typeface="Arial"/>
              </a:rPr>
              <a:t>a</a:t>
            </a:r>
            <a:r>
              <a:rPr sz="1634" b="1" dirty="0">
                <a:latin typeface="Arial"/>
                <a:cs typeface="Arial"/>
              </a:rPr>
              <a:t>n </a:t>
            </a:r>
            <a:r>
              <a:rPr sz="1634" b="1" spc="4" dirty="0">
                <a:latin typeface="Arial"/>
                <a:cs typeface="Arial"/>
              </a:rPr>
              <a:t>L</a:t>
            </a:r>
            <a:r>
              <a:rPr sz="1634" b="1" spc="-4" dirty="0">
                <a:latin typeface="Arial"/>
                <a:cs typeface="Arial"/>
              </a:rPr>
              <a:t>e</a:t>
            </a:r>
            <a:r>
              <a:rPr sz="1634" b="1" spc="4" dirty="0">
                <a:latin typeface="Arial"/>
                <a:cs typeface="Arial"/>
              </a:rPr>
              <a:t>bi</a:t>
            </a:r>
            <a:r>
              <a:rPr sz="1634" b="1" dirty="0">
                <a:latin typeface="Arial"/>
                <a:cs typeface="Arial"/>
              </a:rPr>
              <a:t>h</a:t>
            </a:r>
            <a:endParaRPr sz="1634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l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endapa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lindunga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ri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baha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  <a:p>
            <a:pPr marL="764903">
              <a:lnSpc>
                <a:spcPct val="95825"/>
              </a:lnSpc>
              <a:spcBef>
                <a:spcPts val="1258"/>
              </a:spcBef>
            </a:pP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bunga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dirty="0">
                <a:latin typeface="Arial"/>
                <a:cs typeface="Arial"/>
              </a:rPr>
              <a:t>k,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:</a:t>
            </a:r>
            <a:endParaRPr sz="1634">
              <a:latin typeface="Arial"/>
              <a:cs typeface="Arial"/>
            </a:endParaRPr>
          </a:p>
          <a:p>
            <a:pPr marL="1110698">
              <a:lnSpc>
                <a:spcPct val="95825"/>
              </a:lnSpc>
              <a:spcBef>
                <a:spcPts val="77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dirty="0">
                <a:latin typeface="Arial"/>
                <a:cs typeface="Arial"/>
              </a:rPr>
              <a:t>Ha</a:t>
            </a:r>
            <a:r>
              <a:rPr sz="1452" spc="4" dirty="0">
                <a:latin typeface="Arial"/>
                <a:cs typeface="Arial"/>
              </a:rPr>
              <a:t>lil</a:t>
            </a:r>
            <a:r>
              <a:rPr sz="1452" spc="-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nta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dirty="0">
                <a:latin typeface="Arial"/>
                <a:cs typeface="Arial"/>
              </a:rPr>
              <a:t>/pet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r</a:t>
            </a:r>
            <a:endParaRPr sz="1452">
              <a:latin typeface="Arial"/>
              <a:cs typeface="Arial"/>
            </a:endParaRPr>
          </a:p>
          <a:p>
            <a:pPr marL="1110698">
              <a:lnSpc>
                <a:spcPct val="95825"/>
              </a:lnSpc>
              <a:spcBef>
                <a:spcPts val="73"/>
              </a:spcBef>
            </a:pPr>
            <a:r>
              <a:rPr sz="771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771" dirty="0">
                <a:solidFill>
                  <a:srgbClr val="B2B2B2"/>
                </a:solidFill>
                <a:latin typeface="Times New Roman"/>
                <a:cs typeface="Times New Roman"/>
              </a:rPr>
              <a:t>           </a:t>
            </a:r>
            <a:r>
              <a:rPr sz="771" spc="133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452" spc="4" dirty="0">
                <a:latin typeface="Arial"/>
                <a:cs typeface="Arial"/>
              </a:rPr>
              <a:t>E</a:t>
            </a:r>
            <a:r>
              <a:rPr sz="1452" dirty="0">
                <a:latin typeface="Arial"/>
                <a:cs typeface="Arial"/>
              </a:rPr>
              <a:t>fek</a:t>
            </a:r>
            <a:r>
              <a:rPr sz="1452" spc="-2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f</a:t>
            </a:r>
            <a:r>
              <a:rPr sz="1452" spc="4" dirty="0">
                <a:latin typeface="Arial"/>
                <a:cs typeface="Arial"/>
              </a:rPr>
              <a:t>is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bu</a:t>
            </a:r>
            <a:r>
              <a:rPr sz="1452" spc="4" dirty="0">
                <a:latin typeface="Arial"/>
                <a:cs typeface="Arial"/>
              </a:rPr>
              <a:t>s</a:t>
            </a:r>
            <a:r>
              <a:rPr sz="1452" dirty="0">
                <a:latin typeface="Arial"/>
                <a:cs typeface="Arial"/>
              </a:rPr>
              <a:t>i</a:t>
            </a:r>
            <a:r>
              <a:rPr sz="1452" spc="-49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tenaga</a:t>
            </a:r>
            <a:r>
              <a:rPr sz="1452" spc="-26" dirty="0">
                <a:latin typeface="Arial"/>
                <a:cs typeface="Arial"/>
              </a:rPr>
              <a:t> 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l</a:t>
            </a:r>
            <a:r>
              <a:rPr sz="1452" dirty="0">
                <a:latin typeface="Arial"/>
                <a:cs typeface="Arial"/>
              </a:rPr>
              <a:t>e</a:t>
            </a:r>
            <a:r>
              <a:rPr sz="1452" spc="4" dirty="0">
                <a:latin typeface="Arial"/>
                <a:cs typeface="Arial"/>
              </a:rPr>
              <a:t>k</a:t>
            </a:r>
            <a:r>
              <a:rPr sz="1452" dirty="0">
                <a:latin typeface="Arial"/>
                <a:cs typeface="Arial"/>
              </a:rPr>
              <a:t>t</a:t>
            </a:r>
            <a:r>
              <a:rPr sz="1452" spc="-4" dirty="0">
                <a:latin typeface="Arial"/>
                <a:cs typeface="Arial"/>
              </a:rPr>
              <a:t>r</a:t>
            </a:r>
            <a:r>
              <a:rPr sz="1452" spc="4" dirty="0">
                <a:latin typeface="Arial"/>
                <a:cs typeface="Arial"/>
              </a:rPr>
              <a:t>i</a:t>
            </a:r>
            <a:r>
              <a:rPr sz="1452" dirty="0">
                <a:latin typeface="Arial"/>
                <a:cs typeface="Arial"/>
              </a:rPr>
              <a:t>k</a:t>
            </a:r>
            <a:endParaRPr sz="1452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77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 dala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u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dapa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17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elepa</a:t>
            </a:r>
            <a:r>
              <a:rPr sz="1634" dirty="0">
                <a:latin typeface="Arial"/>
                <a:cs typeface="Arial"/>
              </a:rPr>
              <a:t>sk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ibua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re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6053" y="3428769"/>
            <a:ext cx="553250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53">
              <a:lnSpc>
                <a:spcPts val="908"/>
              </a:lnSpc>
            </a:pPr>
            <a:endParaRPr sz="908"/>
          </a:p>
        </p:txBody>
      </p:sp>
      <p:sp>
        <p:nvSpPr>
          <p:cNvPr id="3" name="object 3"/>
          <p:cNvSpPr txBox="1"/>
          <p:nvPr/>
        </p:nvSpPr>
        <p:spPr>
          <a:xfrm>
            <a:off x="2499303" y="3428769"/>
            <a:ext cx="7745502" cy="13146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71"/>
              </a:lnSpc>
              <a:spcBef>
                <a:spcPts val="37"/>
              </a:spcBef>
            </a:pPr>
            <a:endParaRPr sz="771"/>
          </a:p>
          <a:p>
            <a:pPr marL="764903" marR="745707">
              <a:lnSpc>
                <a:spcPts val="1878"/>
              </a:lnSpc>
            </a:pPr>
            <a:r>
              <a:rPr sz="1634" spc="-4" dirty="0">
                <a:latin typeface="Arial"/>
                <a:cs typeface="Arial"/>
              </a:rPr>
              <a:t>dala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gedun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2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 :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ala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c</a:t>
            </a:r>
            <a:r>
              <a:rPr sz="1634" spc="-4" dirty="0">
                <a:latin typeface="Arial"/>
                <a:cs typeface="Arial"/>
              </a:rPr>
              <a:t>ela</a:t>
            </a:r>
            <a:r>
              <a:rPr sz="1634" dirty="0">
                <a:latin typeface="Arial"/>
                <a:cs typeface="Arial"/>
              </a:rPr>
              <a:t>h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uda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/</a:t>
            </a:r>
            <a:r>
              <a:rPr sz="1634" spc="-4" dirty="0">
                <a:latin typeface="Arial"/>
                <a:cs typeface="Arial"/>
              </a:rPr>
              <a:t>ga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dirty="0">
                <a:latin typeface="Arial"/>
                <a:cs typeface="Arial"/>
              </a:rPr>
              <a:t>g </a:t>
            </a:r>
            <a:endParaRPr sz="1634">
              <a:latin typeface="Arial"/>
              <a:cs typeface="Arial"/>
            </a:endParaRPr>
          </a:p>
          <a:p>
            <a:pPr marL="764903" marR="745707">
              <a:lnSpc>
                <a:spcPts val="1878"/>
              </a:lnSpc>
              <a:spcBef>
                <a:spcPts val="1258"/>
              </a:spcBef>
            </a:pP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enghubung</a:t>
            </a:r>
            <a:r>
              <a:rPr sz="1634" dirty="0">
                <a:latin typeface="Arial"/>
                <a:cs typeface="Arial"/>
              </a:rPr>
              <a:t>-s</a:t>
            </a:r>
            <a:r>
              <a:rPr sz="1634" spc="-4" dirty="0">
                <a:latin typeface="Arial"/>
                <a:cs typeface="Arial"/>
              </a:rPr>
              <a:t>ing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ke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ana</a:t>
            </a:r>
            <a:r>
              <a:rPr sz="1634" dirty="0">
                <a:latin typeface="Arial"/>
                <a:cs typeface="Arial"/>
              </a:rPr>
              <a:t>h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s</a:t>
            </a:r>
            <a:endParaRPr sz="1634">
              <a:latin typeface="Arial"/>
              <a:cs typeface="Arial"/>
            </a:endParaRPr>
          </a:p>
          <a:p>
            <a:pPr marL="280789">
              <a:lnSpc>
                <a:spcPct val="95825"/>
              </a:lnSpc>
              <a:spcBef>
                <a:spcPts val="1685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dirty="0">
                <a:latin typeface="Arial"/>
                <a:cs typeface="Arial"/>
              </a:rPr>
              <a:t>P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lindunga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ala</a:t>
            </a:r>
            <a:r>
              <a:rPr sz="1634" dirty="0">
                <a:latin typeface="Arial"/>
                <a:cs typeface="Arial"/>
              </a:rPr>
              <a:t>h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ele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bia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an</a:t>
            </a:r>
            <a:r>
              <a:rPr sz="1634" spc="-23" dirty="0">
                <a:latin typeface="Arial"/>
                <a:cs typeface="Arial"/>
              </a:rPr>
              <a:t>y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44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endParaRPr sz="1634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46053" y="4743431"/>
            <a:ext cx="8298753" cy="1797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18176">
              <a:lnSpc>
                <a:spcPct val="95825"/>
              </a:lnSpc>
              <a:spcBef>
                <a:spcPts val="259"/>
              </a:spcBef>
            </a:pP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 M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spc="4" dirty="0">
                <a:latin typeface="Arial"/>
                <a:cs typeface="Arial"/>
              </a:rPr>
              <a:t>F</a:t>
            </a:r>
            <a:r>
              <a:rPr sz="1634" dirty="0">
                <a:latin typeface="Arial"/>
                <a:cs typeface="Arial"/>
              </a:rPr>
              <a:t>, </a:t>
            </a:r>
            <a:r>
              <a:rPr sz="1634" spc="-4" dirty="0">
                <a:latin typeface="Arial"/>
                <a:cs typeface="Arial"/>
              </a:rPr>
              <a:t>be</a:t>
            </a:r>
            <a:r>
              <a:rPr sz="1634" dirty="0">
                <a:latin typeface="Arial"/>
                <a:cs typeface="Arial"/>
              </a:rPr>
              <a:t>rs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ma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denga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pelindun</a:t>
            </a:r>
            <a:r>
              <a:rPr sz="1634" dirty="0">
                <a:latin typeface="Arial"/>
                <a:cs typeface="Arial"/>
              </a:rPr>
              <a:t>g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r.</a:t>
            </a:r>
            <a:endParaRPr sz="1634">
              <a:latin typeface="Arial"/>
              <a:cs typeface="Arial"/>
            </a:endParaRPr>
          </a:p>
          <a:p>
            <a:pPr marL="834062">
              <a:lnSpc>
                <a:spcPct val="95825"/>
              </a:lnSpc>
              <a:spcBef>
                <a:spcPts val="82"/>
              </a:spcBef>
            </a:pPr>
            <a:r>
              <a:rPr sz="1452" dirty="0">
                <a:solidFill>
                  <a:srgbClr val="B2B2B2"/>
                </a:solidFill>
                <a:latin typeface="Wingdings"/>
                <a:cs typeface="Wingdings"/>
              </a:rPr>
              <a:t></a:t>
            </a:r>
            <a:r>
              <a:rPr sz="1452" dirty="0">
                <a:solidFill>
                  <a:srgbClr val="B2B2B2"/>
                </a:solidFill>
                <a:latin typeface="Times New Roman"/>
                <a:cs typeface="Times New Roman"/>
              </a:rPr>
              <a:t>     </a:t>
            </a:r>
            <a:r>
              <a:rPr sz="1452" spc="328" dirty="0">
                <a:solidFill>
                  <a:srgbClr val="B2B2B2"/>
                </a:solidFill>
                <a:latin typeface="Times New Roman"/>
                <a:cs typeface="Times New Roman"/>
              </a:rPr>
              <a:t> </a:t>
            </a:r>
            <a:r>
              <a:rPr sz="1634" spc="-4" dirty="0">
                <a:latin typeface="Arial"/>
                <a:cs typeface="Arial"/>
              </a:rPr>
              <a:t>Un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u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m</a:t>
            </a:r>
            <a:r>
              <a:rPr sz="1634" spc="-4" dirty="0">
                <a:latin typeface="Arial"/>
                <a:cs typeface="Arial"/>
              </a:rPr>
              <a:t>elindung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35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la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digi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l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iba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8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en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eganga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22" dirty="0">
                <a:latin typeface="Arial"/>
                <a:cs typeface="Arial"/>
              </a:rPr>
              <a:t> </a:t>
            </a:r>
            <a:r>
              <a:rPr sz="1634" dirty="0">
                <a:latin typeface="Wingdings"/>
                <a:cs typeface="Wingdings"/>
              </a:rPr>
              <a:t>�</a:t>
            </a:r>
            <a:endParaRPr sz="1634">
              <a:latin typeface="Wingdings"/>
              <a:cs typeface="Wingdings"/>
            </a:endParaRPr>
          </a:p>
          <a:p>
            <a:pPr marL="1318176">
              <a:lnSpc>
                <a:spcPct val="95825"/>
              </a:lnSpc>
              <a:spcBef>
                <a:spcPts val="1258"/>
              </a:spcBef>
            </a:pP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k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in</a:t>
            </a:r>
            <a:r>
              <a:rPr sz="1634" dirty="0">
                <a:latin typeface="Arial"/>
                <a:cs typeface="Arial"/>
              </a:rPr>
              <a:t>g </a:t>
            </a:r>
            <a:r>
              <a:rPr sz="1634" spc="-4" dirty="0">
                <a:latin typeface="Arial"/>
                <a:cs typeface="Arial"/>
              </a:rPr>
              <a:t>d</a:t>
            </a:r>
            <a:r>
              <a:rPr sz="1634" dirty="0">
                <a:latin typeface="Arial"/>
                <a:cs typeface="Arial"/>
              </a:rPr>
              <a:t>i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e</a:t>
            </a:r>
            <a:r>
              <a:rPr sz="1634" spc="4" dirty="0">
                <a:latin typeface="Arial"/>
                <a:cs typeface="Arial"/>
              </a:rPr>
              <a:t>t</a:t>
            </a:r>
            <a:r>
              <a:rPr sz="1634" spc="-4" dirty="0">
                <a:latin typeface="Arial"/>
                <a:cs typeface="Arial"/>
              </a:rPr>
              <a:t>ia</a:t>
            </a:r>
            <a:r>
              <a:rPr sz="1634" dirty="0">
                <a:latin typeface="Arial"/>
                <a:cs typeface="Arial"/>
              </a:rPr>
              <a:t>p k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spc="-35" dirty="0">
                <a:latin typeface="Arial"/>
                <a:cs typeface="Arial"/>
              </a:rPr>
              <a:t>w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t</a:t>
            </a:r>
            <a:r>
              <a:rPr sz="1634" spc="49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pad</a:t>
            </a:r>
            <a:r>
              <a:rPr sz="1634" dirty="0">
                <a:latin typeface="Arial"/>
                <a:cs typeface="Arial"/>
              </a:rPr>
              <a:t>a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alu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-4" dirty="0">
                <a:latin typeface="Arial"/>
                <a:cs typeface="Arial"/>
              </a:rPr>
              <a:t>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13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pelangga</a:t>
            </a:r>
            <a:r>
              <a:rPr sz="1634" dirty="0">
                <a:latin typeface="Arial"/>
                <a:cs typeface="Arial"/>
              </a:rPr>
              <a:t>n</a:t>
            </a:r>
            <a:r>
              <a:rPr sz="1634" spc="31" dirty="0">
                <a:latin typeface="Arial"/>
                <a:cs typeface="Arial"/>
              </a:rPr>
              <a:t> </a:t>
            </a:r>
            <a:r>
              <a:rPr sz="1634" spc="-4" dirty="0">
                <a:latin typeface="Arial"/>
                <a:cs typeface="Arial"/>
              </a:rPr>
              <a:t>da</a:t>
            </a:r>
            <a:r>
              <a:rPr sz="1634" dirty="0">
                <a:latin typeface="Arial"/>
                <a:cs typeface="Arial"/>
              </a:rPr>
              <a:t>n </a:t>
            </a:r>
            <a:r>
              <a:rPr sz="1634" spc="-4" dirty="0">
                <a:latin typeface="Arial"/>
                <a:cs typeface="Arial"/>
              </a:rPr>
              <a:t>pelang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</a:t>
            </a:r>
            <a:r>
              <a:rPr sz="1634" spc="26" dirty="0">
                <a:latin typeface="Arial"/>
                <a:cs typeface="Arial"/>
              </a:rPr>
              <a:t> </a:t>
            </a:r>
            <a:r>
              <a:rPr sz="1634" dirty="0">
                <a:latin typeface="Arial"/>
                <a:cs typeface="Arial"/>
              </a:rPr>
              <a:t>s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rk</a:t>
            </a:r>
            <a:r>
              <a:rPr sz="1634" spc="-4" dirty="0">
                <a:latin typeface="Arial"/>
                <a:cs typeface="Arial"/>
              </a:rPr>
              <a:t>i</a:t>
            </a:r>
            <a:r>
              <a:rPr sz="1634" dirty="0">
                <a:latin typeface="Arial"/>
                <a:cs typeface="Arial"/>
              </a:rPr>
              <a:t>t</a:t>
            </a:r>
            <a:endParaRPr sz="163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5770362"/>
      </p:ext>
    </p:extLst>
  </p:cSld>
  <p:clrMapOvr>
    <a:masterClrMapping/>
  </p:clrMapOvr>
</p:sld>
</file>

<file path=ppt/theme/theme1.xml><?xml version="1.0" encoding="utf-8"?>
<a:theme xmlns:a="http://schemas.openxmlformats.org/drawingml/2006/main" name="SEE Tel-U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E96605870C0489C2C9B7147DB22B7" ma:contentTypeVersion="2" ma:contentTypeDescription="Create a new document." ma:contentTypeScope="" ma:versionID="b8aa8ee7932cf3b94921c556ba51a430">
  <xsd:schema xmlns:xsd="http://www.w3.org/2001/XMLSchema" xmlns:xs="http://www.w3.org/2001/XMLSchema" xmlns:p="http://schemas.microsoft.com/office/2006/metadata/properties" xmlns:ns2="8b6d2ce9-e55f-4073-85cf-da54aca034e2" targetNamespace="http://schemas.microsoft.com/office/2006/metadata/properties" ma:root="true" ma:fieldsID="91d1b4611bc72be3e3b441cc382ad8da" ns2:_="">
    <xsd:import namespace="8b6d2ce9-e55f-4073-85cf-da54aca034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d2ce9-e55f-4073-85cf-da54aca034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CEAA22-F738-4709-83EB-2A9347B5B7A6}"/>
</file>

<file path=customXml/itemProps2.xml><?xml version="1.0" encoding="utf-8"?>
<ds:datastoreItem xmlns:ds="http://schemas.openxmlformats.org/officeDocument/2006/customXml" ds:itemID="{4B0283CB-1899-438E-841A-E03DA4CD6389}"/>
</file>

<file path=customXml/itemProps3.xml><?xml version="1.0" encoding="utf-8"?>
<ds:datastoreItem xmlns:ds="http://schemas.openxmlformats.org/officeDocument/2006/customXml" ds:itemID="{0355C6DC-B8DB-45D7-84F4-9A5DA4D71808}"/>
</file>

<file path=docProps/app.xml><?xml version="1.0" encoding="utf-8"?>
<Properties xmlns="http://schemas.openxmlformats.org/officeDocument/2006/extended-properties" xmlns:vt="http://schemas.openxmlformats.org/officeDocument/2006/docPropsVTypes">
  <Template>SEE Tel-U Template v2</Template>
  <TotalTime>11</TotalTime>
  <Words>1830</Words>
  <Application>Microsoft Office PowerPoint</Application>
  <PresentationFormat>Widescreen</PresentationFormat>
  <Paragraphs>322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Wingdings</vt:lpstr>
      <vt:lpstr>SEE Tel-U Template</vt:lpstr>
      <vt:lpstr>Visio</vt:lpstr>
      <vt:lpstr>CorelDRAW</vt:lpstr>
      <vt:lpstr>UNIT INTEFACE SPC DIGITAL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REDUNDANCY ELEMENT CONTROL SPC</vt:lpstr>
      <vt:lpstr>SPC (Stored Program Control)</vt:lpstr>
      <vt:lpstr>SPC (Stored Program Control)</vt:lpstr>
      <vt:lpstr>Single Processor vs Dual Processor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Sussi</dc:creator>
  <cp:lastModifiedBy>Sussi</cp:lastModifiedBy>
  <cp:revision>3</cp:revision>
  <dcterms:created xsi:type="dcterms:W3CDTF">2018-12-23T09:45:06Z</dcterms:created>
  <dcterms:modified xsi:type="dcterms:W3CDTF">2018-12-23T09:56:37Z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0x010100803E96605870C0489C2C9B7147DB22B7</vt:lpwstr>
  </property>
</Properties>
</file>